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11" r:id="rId10"/>
    <p:sldId id="299" r:id="rId11"/>
    <p:sldId id="307" r:id="rId12"/>
    <p:sldId id="300" r:id="rId13"/>
    <p:sldId id="308" r:id="rId14"/>
    <p:sldId id="309" r:id="rId15"/>
    <p:sldId id="310" r:id="rId16"/>
    <p:sldId id="301" r:id="rId17"/>
    <p:sldId id="312" r:id="rId18"/>
    <p:sldId id="313" r:id="rId19"/>
    <p:sldId id="315" r:id="rId20"/>
    <p:sldId id="314" r:id="rId21"/>
    <p:sldId id="302" r:id="rId22"/>
    <p:sldId id="304" r:id="rId23"/>
    <p:sldId id="260" r:id="rId24"/>
    <p:sldId id="259" r:id="rId25"/>
    <p:sldId id="262" r:id="rId26"/>
    <p:sldId id="263" r:id="rId27"/>
    <p:sldId id="292" r:id="rId28"/>
    <p:sldId id="296" r:id="rId29"/>
    <p:sldId id="293" r:id="rId30"/>
    <p:sldId id="297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108" y="11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 err="1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7CBB6CF4-E3D8-46B6-8B3B-9208742D0E00}" type="pres">
      <dgm:prSet presAssocID="{419C0BB4-DA70-4F74-AC0C-9C7329288196}" presName="linear" presStyleCnt="0">
        <dgm:presLayoutVars>
          <dgm:animLvl val="lvl"/>
          <dgm:resizeHandles val="exact"/>
        </dgm:presLayoutVars>
      </dgm:prSet>
      <dgm:spPr/>
    </dgm:pt>
    <dgm:pt modelId="{798EA6E8-5C16-4065-A42D-136EF69B3463}" type="pres">
      <dgm:prSet presAssocID="{FE22EBC7-7FD5-4148-99B7-3331D7D039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4D5F22-EA8A-4915-94F0-1CA9781F95BF}" type="pres">
      <dgm:prSet presAssocID="{A526FCCF-6591-4238-B8D1-6DA7881A0385}" presName="spacer" presStyleCnt="0"/>
      <dgm:spPr/>
    </dgm:pt>
    <dgm:pt modelId="{D03DE722-C857-4E7D-9069-82FB34E3B311}" type="pres">
      <dgm:prSet presAssocID="{62C6DB31-76C7-43E3-867F-A07189536A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9ACC10D-27DE-4E9A-983C-76E4F39FBC3A}" type="pres">
      <dgm:prSet presAssocID="{EE218457-E5E1-4B7A-992C-F1D44592785D}" presName="spacer" presStyleCnt="0"/>
      <dgm:spPr/>
    </dgm:pt>
    <dgm:pt modelId="{11C98394-9A3E-4568-9D2C-648566B688B6}" type="pres">
      <dgm:prSet presAssocID="{FF3F896D-7521-42DA-B6CC-0272CC7071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B7D83D-0F98-46B0-ADDD-47D357BEC7F5}" type="pres">
      <dgm:prSet presAssocID="{2F7CFC69-D921-4BCF-A6DE-AB4ADE6B422D}" presName="spacer" presStyleCnt="0"/>
      <dgm:spPr/>
    </dgm:pt>
    <dgm:pt modelId="{ECCB2709-4510-4FB9-B353-1987BC2A2CF5}" type="pres">
      <dgm:prSet presAssocID="{93D9AA29-1550-445A-8475-67E06BCBFE5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398C80-970C-45E2-BD9E-EF014EB040ED}" type="pres">
      <dgm:prSet presAssocID="{C0934F59-EAEC-4FA6-AC39-3602DC4F1C10}" presName="spacer" presStyleCnt="0"/>
      <dgm:spPr/>
    </dgm:pt>
    <dgm:pt modelId="{8E557045-4076-4077-BFE1-BD5D4BA006E2}" type="pres">
      <dgm:prSet presAssocID="{FF4E6DF3-A6F1-4823-9520-0C2625AF77C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2A6B86-0980-462E-8B7A-4C0900C6A069}" type="pres">
      <dgm:prSet presAssocID="{A0C2A68E-2667-4A7B-8EC0-03B1F04256AE}" presName="spacer" presStyleCnt="0"/>
      <dgm:spPr/>
    </dgm:pt>
    <dgm:pt modelId="{E71D50FE-0667-4137-97DC-F94C106FDAFB}" type="pres">
      <dgm:prSet presAssocID="{47FA3CEF-486F-4281-BF7E-BBC101BBD5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792CE130-E7C4-437A-9B09-8C70BB9A4565}" type="presOf" srcId="{FE22EBC7-7FD5-4148-99B7-3331D7D0395F}" destId="{798EA6E8-5C16-4065-A42D-136EF69B3463}" srcOrd="0" destOrd="0" presId="urn:microsoft.com/office/officeart/2005/8/layout/vList2"/>
    <dgm:cxn modelId="{59AFEC56-F1A6-4811-8BF7-1AB21A4ACDAA}" type="presOf" srcId="{93D9AA29-1550-445A-8475-67E06BCBFE56}" destId="{ECCB2709-4510-4FB9-B353-1987BC2A2CF5}" srcOrd="0" destOrd="0" presId="urn:microsoft.com/office/officeart/2005/8/layout/vList2"/>
    <dgm:cxn modelId="{01F5E0B1-5250-44FB-AB03-6E4FE2BE5B9E}" type="presOf" srcId="{FF3F896D-7521-42DA-B6CC-0272CC7071D5}" destId="{11C98394-9A3E-4568-9D2C-648566B688B6}" srcOrd="0" destOrd="0" presId="urn:microsoft.com/office/officeart/2005/8/layout/vList2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8065ABA-7D20-4DF5-BBB0-F279B7503805}" type="presOf" srcId="{419C0BB4-DA70-4F74-AC0C-9C7329288196}" destId="{7CBB6CF4-E3D8-46B6-8B3B-9208742D0E00}" srcOrd="0" destOrd="0" presId="urn:microsoft.com/office/officeart/2005/8/layout/vList2"/>
    <dgm:cxn modelId="{FB2C00C1-2B1C-44ED-BB3B-04CA63800944}" type="presOf" srcId="{47FA3CEF-486F-4281-BF7E-BBC101BBD5FA}" destId="{E71D50FE-0667-4137-97DC-F94C106FDAFB}" srcOrd="0" destOrd="0" presId="urn:microsoft.com/office/officeart/2005/8/layout/vList2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DFDEF4E9-21BE-419F-8D63-D35C66137C50}" type="presOf" srcId="{FF4E6DF3-A6F1-4823-9520-0C2625AF77C7}" destId="{8E557045-4076-4077-BFE1-BD5D4BA006E2}" srcOrd="0" destOrd="0" presId="urn:microsoft.com/office/officeart/2005/8/layout/vList2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91C41BF1-CC8E-4C15-975A-0C5276BDD4E5}" type="presOf" srcId="{62C6DB31-76C7-43E3-867F-A07189536A52}" destId="{D03DE722-C857-4E7D-9069-82FB34E3B311}" srcOrd="0" destOrd="0" presId="urn:microsoft.com/office/officeart/2005/8/layout/vList2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5A5DEB5B-665A-4282-803B-B499EB6F62B9}" type="presParOf" srcId="{7CBB6CF4-E3D8-46B6-8B3B-9208742D0E00}" destId="{798EA6E8-5C16-4065-A42D-136EF69B3463}" srcOrd="0" destOrd="0" presId="urn:microsoft.com/office/officeart/2005/8/layout/vList2"/>
    <dgm:cxn modelId="{11702F93-8605-4410-BBDC-0BA206E9367A}" type="presParOf" srcId="{7CBB6CF4-E3D8-46B6-8B3B-9208742D0E00}" destId="{6C4D5F22-EA8A-4915-94F0-1CA9781F95BF}" srcOrd="1" destOrd="0" presId="urn:microsoft.com/office/officeart/2005/8/layout/vList2"/>
    <dgm:cxn modelId="{3C1575D4-DB6C-49B3-8F65-913BFB73630B}" type="presParOf" srcId="{7CBB6CF4-E3D8-46B6-8B3B-9208742D0E00}" destId="{D03DE722-C857-4E7D-9069-82FB34E3B311}" srcOrd="2" destOrd="0" presId="urn:microsoft.com/office/officeart/2005/8/layout/vList2"/>
    <dgm:cxn modelId="{6CAAACB8-4B7D-4A85-B82F-B12D1A513356}" type="presParOf" srcId="{7CBB6CF4-E3D8-46B6-8B3B-9208742D0E00}" destId="{89ACC10D-27DE-4E9A-983C-76E4F39FBC3A}" srcOrd="3" destOrd="0" presId="urn:microsoft.com/office/officeart/2005/8/layout/vList2"/>
    <dgm:cxn modelId="{EDBEC9E7-0B22-43C0-9643-617D167F257F}" type="presParOf" srcId="{7CBB6CF4-E3D8-46B6-8B3B-9208742D0E00}" destId="{11C98394-9A3E-4568-9D2C-648566B688B6}" srcOrd="4" destOrd="0" presId="urn:microsoft.com/office/officeart/2005/8/layout/vList2"/>
    <dgm:cxn modelId="{D45936F3-B134-4DA7-9A30-CBC6E6338ECA}" type="presParOf" srcId="{7CBB6CF4-E3D8-46B6-8B3B-9208742D0E00}" destId="{AFB7D83D-0F98-46B0-ADDD-47D357BEC7F5}" srcOrd="5" destOrd="0" presId="urn:microsoft.com/office/officeart/2005/8/layout/vList2"/>
    <dgm:cxn modelId="{2832C009-9B9A-4399-BA15-B0E45781B81D}" type="presParOf" srcId="{7CBB6CF4-E3D8-46B6-8B3B-9208742D0E00}" destId="{ECCB2709-4510-4FB9-B353-1987BC2A2CF5}" srcOrd="6" destOrd="0" presId="urn:microsoft.com/office/officeart/2005/8/layout/vList2"/>
    <dgm:cxn modelId="{F1ECC43E-FA59-40D6-874A-E4617D8470AE}" type="presParOf" srcId="{7CBB6CF4-E3D8-46B6-8B3B-9208742D0E00}" destId="{AF398C80-970C-45E2-BD9E-EF014EB040ED}" srcOrd="7" destOrd="0" presId="urn:microsoft.com/office/officeart/2005/8/layout/vList2"/>
    <dgm:cxn modelId="{30C76410-20A9-4795-AD17-4EEDADCE002D}" type="presParOf" srcId="{7CBB6CF4-E3D8-46B6-8B3B-9208742D0E00}" destId="{8E557045-4076-4077-BFE1-BD5D4BA006E2}" srcOrd="8" destOrd="0" presId="urn:microsoft.com/office/officeart/2005/8/layout/vList2"/>
    <dgm:cxn modelId="{552010ED-E46E-405A-A485-C9B35B67D51D}" type="presParOf" srcId="{7CBB6CF4-E3D8-46B6-8B3B-9208742D0E00}" destId="{CA2A6B86-0980-462E-8B7A-4C0900C6A069}" srcOrd="9" destOrd="0" presId="urn:microsoft.com/office/officeart/2005/8/layout/vList2"/>
    <dgm:cxn modelId="{766CFAF3-9E1F-4A52-8BB2-6DBEC6BDD709}" type="presParOf" srcId="{7CBB6CF4-E3D8-46B6-8B3B-9208742D0E00}" destId="{E71D50FE-0667-4137-97DC-F94C106FDA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/>
            <a:t>Sådan gør du:</a:t>
          </a:r>
          <a:endParaRPr lang="en-US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/>
            <a:t>1. Indstil tidbase, samplingsrate og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/>
            <a:t>2. Erstat manuelt UI‑klik med SCPI‑kommandoer (fx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/>
            <a:t>3. Overfør data i binær form og gem til .csv eller .npy.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/>
            <a:t>4. Bekræft sample‑antal, delta‑t og enheder i filen.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/>
            <a:t>Succes-kriterier: Du kan genindlæse datafilen i Python og plotte signalet korrekt.</a:t>
          </a:r>
          <a:endParaRPr lang="en-US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4E02A231-E072-429A-939B-418EFCCC7BB2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519C2943-5C23-4411-B5BA-CB9EE1E16241}" type="pres">
      <dgm:prSet presAssocID="{63DE6ADF-DB82-47C4-ACE0-305C27988B82}" presName="boxAndChildren" presStyleCnt="0"/>
      <dgm:spPr/>
    </dgm:pt>
    <dgm:pt modelId="{A9DC7C29-C758-4FF1-AE6D-AABE0D4638E9}" type="pres">
      <dgm:prSet presAssocID="{63DE6ADF-DB82-47C4-ACE0-305C27988B82}" presName="parentTextBox" presStyleLbl="node1" presStyleIdx="0" presStyleCnt="3"/>
      <dgm:spPr/>
    </dgm:pt>
    <dgm:pt modelId="{2F77DF58-2019-45A5-9AF4-07E2F8969C69}" type="pres">
      <dgm:prSet presAssocID="{62F327B2-1C4F-4C0F-B46C-B8E9CCD2655D}" presName="sp" presStyleCnt="0"/>
      <dgm:spPr/>
    </dgm:pt>
    <dgm:pt modelId="{1FB1D0AD-E5A8-4836-BBDC-084C68162D3E}" type="pres">
      <dgm:prSet presAssocID="{FFBA683E-75B4-4BA8-B5CE-7D89076A14D6}" presName="arrowAndChildren" presStyleCnt="0"/>
      <dgm:spPr/>
    </dgm:pt>
    <dgm:pt modelId="{781BCD7A-EDB5-4772-8E2F-031AE9A660A3}" type="pres">
      <dgm:prSet presAssocID="{FFBA683E-75B4-4BA8-B5CE-7D89076A14D6}" presName="parentTextArrow" presStyleLbl="node1" presStyleIdx="0" presStyleCnt="3"/>
      <dgm:spPr/>
    </dgm:pt>
    <dgm:pt modelId="{A2460CB6-563B-4A86-BB4D-07257D425FA3}" type="pres">
      <dgm:prSet presAssocID="{FFBA683E-75B4-4BA8-B5CE-7D89076A14D6}" presName="arrow" presStyleLbl="node1" presStyleIdx="1" presStyleCnt="3"/>
      <dgm:spPr/>
    </dgm:pt>
    <dgm:pt modelId="{12B5D806-9270-4334-A1CF-BA6DD42152BC}" type="pres">
      <dgm:prSet presAssocID="{FFBA683E-75B4-4BA8-B5CE-7D89076A14D6}" presName="descendantArrow" presStyleCnt="0"/>
      <dgm:spPr/>
    </dgm:pt>
    <dgm:pt modelId="{4D76A614-11AF-4F13-AFCD-8D2C8D82A795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18C1825-8489-41B2-A665-FC682E7B1D34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33088240-2ECB-4146-9A67-92E89DE90256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374BE744-EEDC-457C-8602-E9467DCCFD43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D1EA705E-56C0-4C54-859F-84ED5AB12A9A}" type="pres">
      <dgm:prSet presAssocID="{EE3400F5-FED5-4888-A78B-A4F679AADDA8}" presName="sp" presStyleCnt="0"/>
      <dgm:spPr/>
    </dgm:pt>
    <dgm:pt modelId="{B5C280B9-77BE-4750-BAE7-EB50446AC5BC}" type="pres">
      <dgm:prSet presAssocID="{0979D6B1-0D57-4656-A0B0-8C8703442BC6}" presName="arrowAndChildren" presStyleCnt="0"/>
      <dgm:spPr/>
    </dgm:pt>
    <dgm:pt modelId="{4C1203C7-EA77-4B55-9F26-3C6C0A64BEAD}" type="pres">
      <dgm:prSet presAssocID="{0979D6B1-0D57-4656-A0B0-8C8703442BC6}" presName="parentTextArrow" presStyleLbl="node1" presStyleIdx="2" presStyleCnt="3"/>
      <dgm:spPr/>
    </dgm:pt>
  </dgm:ptLst>
  <dgm:cxnLst>
    <dgm:cxn modelId="{0511B400-6E57-4417-BFAD-1015DADF9F80}" type="presOf" srcId="{389AF4BB-661D-4699-99BC-E0E68282A766}" destId="{33088240-2ECB-4146-9A67-92E89DE90256}" srcOrd="0" destOrd="0" presId="urn:microsoft.com/office/officeart/2005/8/layout/process4"/>
    <dgm:cxn modelId="{638D690A-066A-461F-99BC-801EE740FEEC}" type="presOf" srcId="{D8289628-483C-4CA6-BBAE-37B447039AD7}" destId="{4E02A231-E072-429A-939B-418EFCCC7BB2}" srcOrd="0" destOrd="0" presId="urn:microsoft.com/office/officeart/2005/8/layout/process4"/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D75F6C0F-DF58-447C-8837-D57D05B98514}" type="presOf" srcId="{0979D6B1-0D57-4656-A0B0-8C8703442BC6}" destId="{4C1203C7-EA77-4B55-9F26-3C6C0A64BEAD}" srcOrd="0" destOrd="0" presId="urn:microsoft.com/office/officeart/2005/8/layout/process4"/>
    <dgm:cxn modelId="{5346F828-8458-4FCB-8BDC-C5141E23D1FA}" type="presOf" srcId="{27E6F59D-B183-426F-9428-B39086C8B29A}" destId="{4D76A614-11AF-4F13-AFCD-8D2C8D82A795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A8E3E944-8A93-4BE3-8B64-4F1705A8CA3C}" type="presOf" srcId="{63DE6ADF-DB82-47C4-ACE0-305C27988B82}" destId="{A9DC7C29-C758-4FF1-AE6D-AABE0D4638E9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FD54886A-E82D-480E-B486-4DAB7182A371}" type="presOf" srcId="{A4999732-629A-4BF9-B42F-0A83F619CF05}" destId="{418C1825-8489-41B2-A665-FC682E7B1D34}" srcOrd="0" destOrd="0" presId="urn:microsoft.com/office/officeart/2005/8/layout/process4"/>
    <dgm:cxn modelId="{260B7B7C-C833-471F-9ECB-46A89E279026}" type="presOf" srcId="{FFBA683E-75B4-4BA8-B5CE-7D89076A14D6}" destId="{781BCD7A-EDB5-4772-8E2F-031AE9A660A3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BBC7D097-8516-4474-BA15-489A844BD236}" type="presOf" srcId="{45A6716C-DF60-4545-8AC8-E4D04A1D1C80}" destId="{374BE744-EEDC-457C-8602-E9467DCCFD43}" srcOrd="0" destOrd="0" presId="urn:microsoft.com/office/officeart/2005/8/layout/process4"/>
    <dgm:cxn modelId="{4056C0AB-44E4-4BB5-9D26-30B4522F405D}" type="presOf" srcId="{FFBA683E-75B4-4BA8-B5CE-7D89076A14D6}" destId="{A2460CB6-563B-4A86-BB4D-07257D425FA3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B7AD37FB-6EC2-4DFF-9BE8-BBE52021F1ED}" type="presParOf" srcId="{4E02A231-E072-429A-939B-418EFCCC7BB2}" destId="{519C2943-5C23-4411-B5BA-CB9EE1E16241}" srcOrd="0" destOrd="0" presId="urn:microsoft.com/office/officeart/2005/8/layout/process4"/>
    <dgm:cxn modelId="{5FF1DFAA-6CA8-4ADD-ADD4-C06032A22A8F}" type="presParOf" srcId="{519C2943-5C23-4411-B5BA-CB9EE1E16241}" destId="{A9DC7C29-C758-4FF1-AE6D-AABE0D4638E9}" srcOrd="0" destOrd="0" presId="urn:microsoft.com/office/officeart/2005/8/layout/process4"/>
    <dgm:cxn modelId="{91219A6A-0138-4D4E-8729-0A38AE3F9ADD}" type="presParOf" srcId="{4E02A231-E072-429A-939B-418EFCCC7BB2}" destId="{2F77DF58-2019-45A5-9AF4-07E2F8969C69}" srcOrd="1" destOrd="0" presId="urn:microsoft.com/office/officeart/2005/8/layout/process4"/>
    <dgm:cxn modelId="{2536EC0A-0E5B-4689-9122-1AF663F30433}" type="presParOf" srcId="{4E02A231-E072-429A-939B-418EFCCC7BB2}" destId="{1FB1D0AD-E5A8-4836-BBDC-084C68162D3E}" srcOrd="2" destOrd="0" presId="urn:microsoft.com/office/officeart/2005/8/layout/process4"/>
    <dgm:cxn modelId="{DC72CC16-68E7-462B-8876-2E5687C7B2C9}" type="presParOf" srcId="{1FB1D0AD-E5A8-4836-BBDC-084C68162D3E}" destId="{781BCD7A-EDB5-4772-8E2F-031AE9A660A3}" srcOrd="0" destOrd="0" presId="urn:microsoft.com/office/officeart/2005/8/layout/process4"/>
    <dgm:cxn modelId="{55251E57-B348-43F4-9074-C2D961B5EC63}" type="presParOf" srcId="{1FB1D0AD-E5A8-4836-BBDC-084C68162D3E}" destId="{A2460CB6-563B-4A86-BB4D-07257D425FA3}" srcOrd="1" destOrd="0" presId="urn:microsoft.com/office/officeart/2005/8/layout/process4"/>
    <dgm:cxn modelId="{FFC137AB-DC19-4361-B117-9A24159284E9}" type="presParOf" srcId="{1FB1D0AD-E5A8-4836-BBDC-084C68162D3E}" destId="{12B5D806-9270-4334-A1CF-BA6DD42152BC}" srcOrd="2" destOrd="0" presId="urn:microsoft.com/office/officeart/2005/8/layout/process4"/>
    <dgm:cxn modelId="{1D55FF25-BB8D-45CB-A520-C452C227EA57}" type="presParOf" srcId="{12B5D806-9270-4334-A1CF-BA6DD42152BC}" destId="{4D76A614-11AF-4F13-AFCD-8D2C8D82A795}" srcOrd="0" destOrd="0" presId="urn:microsoft.com/office/officeart/2005/8/layout/process4"/>
    <dgm:cxn modelId="{DBCBFD5F-B9B4-45D2-87D4-6E18E03A7B43}" type="presParOf" srcId="{12B5D806-9270-4334-A1CF-BA6DD42152BC}" destId="{418C1825-8489-41B2-A665-FC682E7B1D34}" srcOrd="1" destOrd="0" presId="urn:microsoft.com/office/officeart/2005/8/layout/process4"/>
    <dgm:cxn modelId="{B3E34990-9C18-4065-B0D1-423D8C2C3DEC}" type="presParOf" srcId="{12B5D806-9270-4334-A1CF-BA6DD42152BC}" destId="{33088240-2ECB-4146-9A67-92E89DE90256}" srcOrd="2" destOrd="0" presId="urn:microsoft.com/office/officeart/2005/8/layout/process4"/>
    <dgm:cxn modelId="{803D647D-848F-4B3D-9D82-1ECE48CA41E5}" type="presParOf" srcId="{12B5D806-9270-4334-A1CF-BA6DD42152BC}" destId="{374BE744-EEDC-457C-8602-E9467DCCFD43}" srcOrd="3" destOrd="0" presId="urn:microsoft.com/office/officeart/2005/8/layout/process4"/>
    <dgm:cxn modelId="{D6C07C26-A977-42D8-8927-66DFC67E7CB8}" type="presParOf" srcId="{4E02A231-E072-429A-939B-418EFCCC7BB2}" destId="{D1EA705E-56C0-4C54-859F-84ED5AB12A9A}" srcOrd="3" destOrd="0" presId="urn:microsoft.com/office/officeart/2005/8/layout/process4"/>
    <dgm:cxn modelId="{47EE4949-4E17-4EC9-A296-1DDFEDD84DE6}" type="presParOf" srcId="{4E02A231-E072-429A-939B-418EFCCC7BB2}" destId="{B5C280B9-77BE-4750-BAE7-EB50446AC5BC}" srcOrd="4" destOrd="0" presId="urn:microsoft.com/office/officeart/2005/8/layout/process4"/>
    <dgm:cxn modelId="{EA6D7536-38D1-4493-B334-70D9DD1AA834}" type="presParOf" srcId="{B5C280B9-77BE-4750-BAE7-EB50446AC5BC}" destId="{4C1203C7-EA77-4B55-9F26-3C6C0A64BEA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r>
            <a:rPr lang="en-US"/>
            <a:t>Spørg altid SYST:ERR? efter en sekvens (log svar).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r>
            <a:rPr lang="en-US"/>
            <a:t>Indsæt små pauser, når instrumentet har tunge operationer.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E1DEAD56-EEB7-4670-B35B-1918E8EFCF8D}" type="pres">
      <dgm:prSet presAssocID="{3D0E401B-7CA5-4F82-94E6-ECAF88EF8AF6}" presName="outerComposite" presStyleCnt="0">
        <dgm:presLayoutVars>
          <dgm:chMax val="5"/>
          <dgm:dir/>
          <dgm:resizeHandles val="exact"/>
        </dgm:presLayoutVars>
      </dgm:prSet>
      <dgm:spPr/>
    </dgm:pt>
    <dgm:pt modelId="{312ABB89-80BC-4CF1-9D91-0ED451E3F5B3}" type="pres">
      <dgm:prSet presAssocID="{3D0E401B-7CA5-4F82-94E6-ECAF88EF8AF6}" presName="dummyMaxCanvas" presStyleCnt="0">
        <dgm:presLayoutVars/>
      </dgm:prSet>
      <dgm:spPr/>
    </dgm:pt>
    <dgm:pt modelId="{A0502064-3057-4957-9727-A1153118BD16}" type="pres">
      <dgm:prSet presAssocID="{3D0E401B-7CA5-4F82-94E6-ECAF88EF8AF6}" presName="FourNodes_1" presStyleLbl="node1" presStyleIdx="0" presStyleCnt="4">
        <dgm:presLayoutVars>
          <dgm:bulletEnabled val="1"/>
        </dgm:presLayoutVars>
      </dgm:prSet>
      <dgm:spPr/>
    </dgm:pt>
    <dgm:pt modelId="{E0865B78-29E7-4639-B91C-2D321488EBBA}" type="pres">
      <dgm:prSet presAssocID="{3D0E401B-7CA5-4F82-94E6-ECAF88EF8AF6}" presName="FourNodes_2" presStyleLbl="node1" presStyleIdx="1" presStyleCnt="4">
        <dgm:presLayoutVars>
          <dgm:bulletEnabled val="1"/>
        </dgm:presLayoutVars>
      </dgm:prSet>
      <dgm:spPr/>
    </dgm:pt>
    <dgm:pt modelId="{3E83589F-B8DA-45F4-8843-F04B2050C2EC}" type="pres">
      <dgm:prSet presAssocID="{3D0E401B-7CA5-4F82-94E6-ECAF88EF8AF6}" presName="FourNodes_3" presStyleLbl="node1" presStyleIdx="2" presStyleCnt="4">
        <dgm:presLayoutVars>
          <dgm:bulletEnabled val="1"/>
        </dgm:presLayoutVars>
      </dgm:prSet>
      <dgm:spPr/>
    </dgm:pt>
    <dgm:pt modelId="{3117E13D-7891-4D28-B6E8-BAB4117311C3}" type="pres">
      <dgm:prSet presAssocID="{3D0E401B-7CA5-4F82-94E6-ECAF88EF8AF6}" presName="FourNodes_4" presStyleLbl="node1" presStyleIdx="3" presStyleCnt="4">
        <dgm:presLayoutVars>
          <dgm:bulletEnabled val="1"/>
        </dgm:presLayoutVars>
      </dgm:prSet>
      <dgm:spPr/>
    </dgm:pt>
    <dgm:pt modelId="{909FE1AA-8142-44BA-82A9-F3F7988AC460}" type="pres">
      <dgm:prSet presAssocID="{3D0E401B-7CA5-4F82-94E6-ECAF88EF8AF6}" presName="FourConn_1-2" presStyleLbl="fgAccFollowNode1" presStyleIdx="0" presStyleCnt="3">
        <dgm:presLayoutVars>
          <dgm:bulletEnabled val="1"/>
        </dgm:presLayoutVars>
      </dgm:prSet>
      <dgm:spPr/>
    </dgm:pt>
    <dgm:pt modelId="{FA8DC040-B5AD-4065-B6B4-0F5CBB91CD34}" type="pres">
      <dgm:prSet presAssocID="{3D0E401B-7CA5-4F82-94E6-ECAF88EF8AF6}" presName="FourConn_2-3" presStyleLbl="fgAccFollowNode1" presStyleIdx="1" presStyleCnt="3">
        <dgm:presLayoutVars>
          <dgm:bulletEnabled val="1"/>
        </dgm:presLayoutVars>
      </dgm:prSet>
      <dgm:spPr/>
    </dgm:pt>
    <dgm:pt modelId="{525ABA48-BD70-47BB-80B5-2135E444BB2D}" type="pres">
      <dgm:prSet presAssocID="{3D0E401B-7CA5-4F82-94E6-ECAF88EF8AF6}" presName="FourConn_3-4" presStyleLbl="fgAccFollowNode1" presStyleIdx="2" presStyleCnt="3">
        <dgm:presLayoutVars>
          <dgm:bulletEnabled val="1"/>
        </dgm:presLayoutVars>
      </dgm:prSet>
      <dgm:spPr/>
    </dgm:pt>
    <dgm:pt modelId="{41D5B5DB-F7A7-4B18-BF76-748005B9D616}" type="pres">
      <dgm:prSet presAssocID="{3D0E401B-7CA5-4F82-94E6-ECAF88EF8AF6}" presName="FourNodes_1_text" presStyleLbl="node1" presStyleIdx="3" presStyleCnt="4">
        <dgm:presLayoutVars>
          <dgm:bulletEnabled val="1"/>
        </dgm:presLayoutVars>
      </dgm:prSet>
      <dgm:spPr/>
    </dgm:pt>
    <dgm:pt modelId="{A6E0A2CE-6C43-454A-9F0E-CF190E1F2A1C}" type="pres">
      <dgm:prSet presAssocID="{3D0E401B-7CA5-4F82-94E6-ECAF88EF8AF6}" presName="FourNodes_2_text" presStyleLbl="node1" presStyleIdx="3" presStyleCnt="4">
        <dgm:presLayoutVars>
          <dgm:bulletEnabled val="1"/>
        </dgm:presLayoutVars>
      </dgm:prSet>
      <dgm:spPr/>
    </dgm:pt>
    <dgm:pt modelId="{A36117C0-B0D3-4BAA-BB48-A60FAF998AF0}" type="pres">
      <dgm:prSet presAssocID="{3D0E401B-7CA5-4F82-94E6-ECAF88EF8AF6}" presName="FourNodes_3_text" presStyleLbl="node1" presStyleIdx="3" presStyleCnt="4">
        <dgm:presLayoutVars>
          <dgm:bulletEnabled val="1"/>
        </dgm:presLayoutVars>
      </dgm:prSet>
      <dgm:spPr/>
    </dgm:pt>
    <dgm:pt modelId="{0C66BB08-DDDA-40C6-B411-DD4D6762E981}" type="pres">
      <dgm:prSet presAssocID="{3D0E401B-7CA5-4F82-94E6-ECAF88EF8AF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668E102-1F31-4944-B979-AE2B6FB06A9E}" type="presOf" srcId="{B62B04F0-3283-4381-9EDA-3D7B2CB48F9D}" destId="{A36117C0-B0D3-4BAA-BB48-A60FAF998AF0}" srcOrd="1" destOrd="0" presId="urn:microsoft.com/office/officeart/2005/8/layout/vProcess5"/>
    <dgm:cxn modelId="{A127B505-7416-471D-B626-3FDBB72E795E}" type="presOf" srcId="{CE54FBF3-DC08-4D1D-885B-8A8EA4080CF2}" destId="{3117E13D-7891-4D28-B6E8-BAB4117311C3}" srcOrd="0" destOrd="0" presId="urn:microsoft.com/office/officeart/2005/8/layout/vProcess5"/>
    <dgm:cxn modelId="{1B614930-DA67-45E6-A205-F561869DC929}" type="presOf" srcId="{3D0E401B-7CA5-4F82-94E6-ECAF88EF8AF6}" destId="{E1DEAD56-EEB7-4670-B35B-1918E8EFCF8D}" srcOrd="0" destOrd="0" presId="urn:microsoft.com/office/officeart/2005/8/layout/vProcess5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57E22349-9B32-493B-A6A4-5ABB2B96EFC4}" type="presOf" srcId="{9D9A70B8-9BC3-4082-9C50-8FEABBF459C2}" destId="{909FE1AA-8142-44BA-82A9-F3F7988AC460}" srcOrd="0" destOrd="0" presId="urn:microsoft.com/office/officeart/2005/8/layout/vProcess5"/>
    <dgm:cxn modelId="{3AA21F77-D054-43D3-8924-623C8A8BE79B}" type="presOf" srcId="{CE54FBF3-DC08-4D1D-885B-8A8EA4080CF2}" destId="{0C66BB08-DDDA-40C6-B411-DD4D6762E981}" srcOrd="1" destOrd="0" presId="urn:microsoft.com/office/officeart/2005/8/layout/vProcess5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64590AA-194B-497D-A8DC-B877D9B8F45E}" type="presOf" srcId="{9B73D92D-2F6B-47F8-A408-12241DC2257A}" destId="{A6E0A2CE-6C43-454A-9F0E-CF190E1F2A1C}" srcOrd="1" destOrd="0" presId="urn:microsoft.com/office/officeart/2005/8/layout/vProcess5"/>
    <dgm:cxn modelId="{261598D5-EAB2-4B82-B148-BB4C1C9676E7}" type="presOf" srcId="{8EACC414-3982-491F-AB62-7BC551CCDB5E}" destId="{41D5B5DB-F7A7-4B18-BF76-748005B9D616}" srcOrd="1" destOrd="0" presId="urn:microsoft.com/office/officeart/2005/8/layout/vProcess5"/>
    <dgm:cxn modelId="{7ACBA1D9-BBB4-420A-8F8F-64BECF54FC1A}" type="presOf" srcId="{9B73D92D-2F6B-47F8-A408-12241DC2257A}" destId="{E0865B78-29E7-4639-B91C-2D321488EBBA}" srcOrd="0" destOrd="0" presId="urn:microsoft.com/office/officeart/2005/8/layout/vProcess5"/>
    <dgm:cxn modelId="{5AF74DDE-F599-4FE0-9903-0A3E59AAEAB8}" type="presOf" srcId="{B62B04F0-3283-4381-9EDA-3D7B2CB48F9D}" destId="{3E83589F-B8DA-45F4-8843-F04B2050C2EC}" srcOrd="0" destOrd="0" presId="urn:microsoft.com/office/officeart/2005/8/layout/vProcess5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A1EC0EE7-28BF-4249-8E05-D54B22430AAF}" type="presOf" srcId="{8EACC414-3982-491F-AB62-7BC551CCDB5E}" destId="{A0502064-3057-4957-9727-A1153118BD16}" srcOrd="0" destOrd="0" presId="urn:microsoft.com/office/officeart/2005/8/layout/vProcess5"/>
    <dgm:cxn modelId="{363A4BFE-1C95-4880-BA30-75BA92D91E77}" type="presOf" srcId="{B1196179-CDC8-4834-A93D-A4BF5E62170E}" destId="{525ABA48-BD70-47BB-80B5-2135E444BB2D}" srcOrd="0" destOrd="0" presId="urn:microsoft.com/office/officeart/2005/8/layout/vProcess5"/>
    <dgm:cxn modelId="{B1486CFF-0B55-46DF-85BF-B27460C61F7F}" type="presOf" srcId="{D6E13277-CCA6-41F3-A736-728A65B16854}" destId="{FA8DC040-B5AD-4065-B6B4-0F5CBB91CD34}" srcOrd="0" destOrd="0" presId="urn:microsoft.com/office/officeart/2005/8/layout/vProcess5"/>
    <dgm:cxn modelId="{26525B4E-CAF9-44F2-8206-319C373E967C}" type="presParOf" srcId="{E1DEAD56-EEB7-4670-B35B-1918E8EFCF8D}" destId="{312ABB89-80BC-4CF1-9D91-0ED451E3F5B3}" srcOrd="0" destOrd="0" presId="urn:microsoft.com/office/officeart/2005/8/layout/vProcess5"/>
    <dgm:cxn modelId="{40946623-3051-46BF-8E82-8C84A154FDF4}" type="presParOf" srcId="{E1DEAD56-EEB7-4670-B35B-1918E8EFCF8D}" destId="{A0502064-3057-4957-9727-A1153118BD16}" srcOrd="1" destOrd="0" presId="urn:microsoft.com/office/officeart/2005/8/layout/vProcess5"/>
    <dgm:cxn modelId="{7ADDD8B6-482D-4A7C-AF2C-B8EB941B222C}" type="presParOf" srcId="{E1DEAD56-EEB7-4670-B35B-1918E8EFCF8D}" destId="{E0865B78-29E7-4639-B91C-2D321488EBBA}" srcOrd="2" destOrd="0" presId="urn:microsoft.com/office/officeart/2005/8/layout/vProcess5"/>
    <dgm:cxn modelId="{D50C48AF-8064-45B9-B252-CE3CFEECB09D}" type="presParOf" srcId="{E1DEAD56-EEB7-4670-B35B-1918E8EFCF8D}" destId="{3E83589F-B8DA-45F4-8843-F04B2050C2EC}" srcOrd="3" destOrd="0" presId="urn:microsoft.com/office/officeart/2005/8/layout/vProcess5"/>
    <dgm:cxn modelId="{5090F028-4301-4F50-99F3-BA82CF90D729}" type="presParOf" srcId="{E1DEAD56-EEB7-4670-B35B-1918E8EFCF8D}" destId="{3117E13D-7891-4D28-B6E8-BAB4117311C3}" srcOrd="4" destOrd="0" presId="urn:microsoft.com/office/officeart/2005/8/layout/vProcess5"/>
    <dgm:cxn modelId="{7D043B9E-2312-48BF-9F32-368EE0673EC9}" type="presParOf" srcId="{E1DEAD56-EEB7-4670-B35B-1918E8EFCF8D}" destId="{909FE1AA-8142-44BA-82A9-F3F7988AC460}" srcOrd="5" destOrd="0" presId="urn:microsoft.com/office/officeart/2005/8/layout/vProcess5"/>
    <dgm:cxn modelId="{9194F87D-ECC6-40D6-ADA9-AF591024CB06}" type="presParOf" srcId="{E1DEAD56-EEB7-4670-B35B-1918E8EFCF8D}" destId="{FA8DC040-B5AD-4065-B6B4-0F5CBB91CD34}" srcOrd="6" destOrd="0" presId="urn:microsoft.com/office/officeart/2005/8/layout/vProcess5"/>
    <dgm:cxn modelId="{00B6B1D0-4CCE-41AC-BFE8-C67E45AE71B4}" type="presParOf" srcId="{E1DEAD56-EEB7-4670-B35B-1918E8EFCF8D}" destId="{525ABA48-BD70-47BB-80B5-2135E444BB2D}" srcOrd="7" destOrd="0" presId="urn:microsoft.com/office/officeart/2005/8/layout/vProcess5"/>
    <dgm:cxn modelId="{C852FE56-5D9D-409D-B9C5-09CE91DD4666}" type="presParOf" srcId="{E1DEAD56-EEB7-4670-B35B-1918E8EFCF8D}" destId="{41D5B5DB-F7A7-4B18-BF76-748005B9D616}" srcOrd="8" destOrd="0" presId="urn:microsoft.com/office/officeart/2005/8/layout/vProcess5"/>
    <dgm:cxn modelId="{62DD6D79-0DFC-4027-AB6F-0182DA8CD817}" type="presParOf" srcId="{E1DEAD56-EEB7-4670-B35B-1918E8EFCF8D}" destId="{A6E0A2CE-6C43-454A-9F0E-CF190E1F2A1C}" srcOrd="9" destOrd="0" presId="urn:microsoft.com/office/officeart/2005/8/layout/vProcess5"/>
    <dgm:cxn modelId="{6E9B6C31-738A-4CDC-862A-7FC4264EAB91}" type="presParOf" srcId="{E1DEAD56-EEB7-4670-B35B-1918E8EFCF8D}" destId="{A36117C0-B0D3-4BAA-BB48-A60FAF998AF0}" srcOrd="10" destOrd="0" presId="urn:microsoft.com/office/officeart/2005/8/layout/vProcess5"/>
    <dgm:cxn modelId="{C02410C5-B672-4532-8AAE-4D32F3FD39C7}" type="presParOf" srcId="{E1DEAD56-EEB7-4670-B35B-1918E8EFCF8D}" destId="{0C66BB08-DDDA-40C6-B411-DD4D6762E98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530F3B39-F6C8-4CC3-9AFF-9F0E1F058A76}" type="pres">
      <dgm:prSet presAssocID="{81C0D8C9-3E89-445C-994B-6CC0DA563DDF}" presName="outerComposite" presStyleCnt="0">
        <dgm:presLayoutVars>
          <dgm:chMax val="5"/>
          <dgm:dir/>
          <dgm:resizeHandles val="exact"/>
        </dgm:presLayoutVars>
      </dgm:prSet>
      <dgm:spPr/>
    </dgm:pt>
    <dgm:pt modelId="{33CD4795-6051-4170-A19F-9120227FF7AA}" type="pres">
      <dgm:prSet presAssocID="{81C0D8C9-3E89-445C-994B-6CC0DA563DDF}" presName="dummyMaxCanvas" presStyleCnt="0">
        <dgm:presLayoutVars/>
      </dgm:prSet>
      <dgm:spPr/>
    </dgm:pt>
    <dgm:pt modelId="{091D788C-D86F-46B5-AD9B-8A10127BB7EC}" type="pres">
      <dgm:prSet presAssocID="{81C0D8C9-3E89-445C-994B-6CC0DA563DDF}" presName="FourNodes_1" presStyleLbl="node1" presStyleIdx="0" presStyleCnt="4">
        <dgm:presLayoutVars>
          <dgm:bulletEnabled val="1"/>
        </dgm:presLayoutVars>
      </dgm:prSet>
      <dgm:spPr/>
    </dgm:pt>
    <dgm:pt modelId="{0C1C1730-CBF8-401D-9C5B-F40327424733}" type="pres">
      <dgm:prSet presAssocID="{81C0D8C9-3E89-445C-994B-6CC0DA563DDF}" presName="FourNodes_2" presStyleLbl="node1" presStyleIdx="1" presStyleCnt="4">
        <dgm:presLayoutVars>
          <dgm:bulletEnabled val="1"/>
        </dgm:presLayoutVars>
      </dgm:prSet>
      <dgm:spPr/>
    </dgm:pt>
    <dgm:pt modelId="{C243993C-C523-4476-BB63-1A825BB53C5D}" type="pres">
      <dgm:prSet presAssocID="{81C0D8C9-3E89-445C-994B-6CC0DA563DDF}" presName="FourNodes_3" presStyleLbl="node1" presStyleIdx="2" presStyleCnt="4">
        <dgm:presLayoutVars>
          <dgm:bulletEnabled val="1"/>
        </dgm:presLayoutVars>
      </dgm:prSet>
      <dgm:spPr/>
    </dgm:pt>
    <dgm:pt modelId="{3F7A1D6C-EC30-43C4-930A-64FF3F5C488A}" type="pres">
      <dgm:prSet presAssocID="{81C0D8C9-3E89-445C-994B-6CC0DA563DDF}" presName="FourNodes_4" presStyleLbl="node1" presStyleIdx="3" presStyleCnt="4">
        <dgm:presLayoutVars>
          <dgm:bulletEnabled val="1"/>
        </dgm:presLayoutVars>
      </dgm:prSet>
      <dgm:spPr/>
    </dgm:pt>
    <dgm:pt modelId="{CC5C68D9-1C76-457D-93AE-A7CFD250305C}" type="pres">
      <dgm:prSet presAssocID="{81C0D8C9-3E89-445C-994B-6CC0DA563DDF}" presName="FourConn_1-2" presStyleLbl="fgAccFollowNode1" presStyleIdx="0" presStyleCnt="3">
        <dgm:presLayoutVars>
          <dgm:bulletEnabled val="1"/>
        </dgm:presLayoutVars>
      </dgm:prSet>
      <dgm:spPr/>
    </dgm:pt>
    <dgm:pt modelId="{F1E087FC-895C-4DF0-B7C6-E1A5313F63EF}" type="pres">
      <dgm:prSet presAssocID="{81C0D8C9-3E89-445C-994B-6CC0DA563DDF}" presName="FourConn_2-3" presStyleLbl="fgAccFollowNode1" presStyleIdx="1" presStyleCnt="3">
        <dgm:presLayoutVars>
          <dgm:bulletEnabled val="1"/>
        </dgm:presLayoutVars>
      </dgm:prSet>
      <dgm:spPr/>
    </dgm:pt>
    <dgm:pt modelId="{68C06B59-DEA3-4773-BCA3-DB5A71C506D5}" type="pres">
      <dgm:prSet presAssocID="{81C0D8C9-3E89-445C-994B-6CC0DA563DDF}" presName="FourConn_3-4" presStyleLbl="fgAccFollowNode1" presStyleIdx="2" presStyleCnt="3">
        <dgm:presLayoutVars>
          <dgm:bulletEnabled val="1"/>
        </dgm:presLayoutVars>
      </dgm:prSet>
      <dgm:spPr/>
    </dgm:pt>
    <dgm:pt modelId="{DAAD1059-16A5-43BB-A827-C02244FC2EB1}" type="pres">
      <dgm:prSet presAssocID="{81C0D8C9-3E89-445C-994B-6CC0DA563DDF}" presName="FourNodes_1_text" presStyleLbl="node1" presStyleIdx="3" presStyleCnt="4">
        <dgm:presLayoutVars>
          <dgm:bulletEnabled val="1"/>
        </dgm:presLayoutVars>
      </dgm:prSet>
      <dgm:spPr/>
    </dgm:pt>
    <dgm:pt modelId="{27DC3C80-837D-4F89-8859-2A8D77C33271}" type="pres">
      <dgm:prSet presAssocID="{81C0D8C9-3E89-445C-994B-6CC0DA563DDF}" presName="FourNodes_2_text" presStyleLbl="node1" presStyleIdx="3" presStyleCnt="4">
        <dgm:presLayoutVars>
          <dgm:bulletEnabled val="1"/>
        </dgm:presLayoutVars>
      </dgm:prSet>
      <dgm:spPr/>
    </dgm:pt>
    <dgm:pt modelId="{4BD9B58A-E7A4-44A5-9AE0-E78241A58C34}" type="pres">
      <dgm:prSet presAssocID="{81C0D8C9-3E89-445C-994B-6CC0DA563DDF}" presName="FourNodes_3_text" presStyleLbl="node1" presStyleIdx="3" presStyleCnt="4">
        <dgm:presLayoutVars>
          <dgm:bulletEnabled val="1"/>
        </dgm:presLayoutVars>
      </dgm:prSet>
      <dgm:spPr/>
    </dgm:pt>
    <dgm:pt modelId="{FD1F4A88-C9D5-4154-ADB9-6DADB436625A}" type="pres">
      <dgm:prSet presAssocID="{81C0D8C9-3E89-445C-994B-6CC0DA563DD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CE19F4A-FEAF-4766-B01A-F5239FAB0DF8}" type="presOf" srcId="{3633E7F9-5C6B-4D32-8B1B-C18837299544}" destId="{4BD9B58A-E7A4-44A5-9AE0-E78241A58C34}" srcOrd="1" destOrd="0" presId="urn:microsoft.com/office/officeart/2005/8/layout/vProcess5"/>
    <dgm:cxn modelId="{AF5FA94A-7BE4-46F6-80CD-7FF5817E72EE}" type="presOf" srcId="{B3E2A2D1-FB9D-4786-A7CC-8338EF8C34F0}" destId="{3F7A1D6C-EC30-43C4-930A-64FF3F5C488A}" srcOrd="0" destOrd="0" presId="urn:microsoft.com/office/officeart/2005/8/layout/vProcess5"/>
    <dgm:cxn modelId="{15C5A74B-4959-4468-8934-CED04A066156}" type="presOf" srcId="{81C0D8C9-3E89-445C-994B-6CC0DA563DDF}" destId="{530F3B39-F6C8-4CC3-9AFF-9F0E1F058A76}" srcOrd="0" destOrd="0" presId="urn:microsoft.com/office/officeart/2005/8/layout/vProcess5"/>
    <dgm:cxn modelId="{4B50DD54-C591-4127-828F-3F29A4E1B8C4}" type="presOf" srcId="{CD3D2D22-CBED-43FA-9AD8-A1855D4FF8D1}" destId="{091D788C-D86F-46B5-AD9B-8A10127BB7EC}" srcOrd="0" destOrd="0" presId="urn:microsoft.com/office/officeart/2005/8/layout/vProcess5"/>
    <dgm:cxn modelId="{6AAAD056-15E4-4E3E-B75A-712644079653}" type="presOf" srcId="{9E3A3D23-EC9F-4648-A78B-182B92F379C5}" destId="{68C06B59-DEA3-4773-BCA3-DB5A71C506D5}" srcOrd="0" destOrd="0" presId="urn:microsoft.com/office/officeart/2005/8/layout/vProcess5"/>
    <dgm:cxn modelId="{2A422B58-9CC1-4F95-97F0-24F038B495EC}" type="presOf" srcId="{B3E2A2D1-FB9D-4786-A7CC-8338EF8C34F0}" destId="{FD1F4A88-C9D5-4154-ADB9-6DADB436625A}" srcOrd="1" destOrd="0" presId="urn:microsoft.com/office/officeart/2005/8/layout/vProcess5"/>
    <dgm:cxn modelId="{2ACA6958-A7E8-439A-A4A4-5ECF3CEBB73D}" type="presOf" srcId="{F2223CF2-B479-444A-BC0D-4FF6559905F0}" destId="{27DC3C80-837D-4F89-8859-2A8D77C33271}" srcOrd="1" destOrd="0" presId="urn:microsoft.com/office/officeart/2005/8/layout/vProcess5"/>
    <dgm:cxn modelId="{3C55B992-8E52-4402-8D1E-FEE816020C04}" type="presOf" srcId="{CD3D2D22-CBED-43FA-9AD8-A1855D4FF8D1}" destId="{DAAD1059-16A5-43BB-A827-C02244FC2EB1}" srcOrd="1" destOrd="0" presId="urn:microsoft.com/office/officeart/2005/8/layout/vProcess5"/>
    <dgm:cxn modelId="{A766C592-A302-4B22-978B-D9686A0E8A32}" type="presOf" srcId="{3633E7F9-5C6B-4D32-8B1B-C18837299544}" destId="{C243993C-C523-4476-BB63-1A825BB53C5D}" srcOrd="0" destOrd="0" presId="urn:microsoft.com/office/officeart/2005/8/layout/vProcess5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83C6ABAA-86B6-4540-A5B5-0016FA644580}" type="presOf" srcId="{74041687-E98E-4405-9B45-53AFA864101A}" destId="{CC5C68D9-1C76-457D-93AE-A7CFD250305C}" srcOrd="0" destOrd="0" presId="urn:microsoft.com/office/officeart/2005/8/layout/vProcess5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AB3C0FE0-A705-45D5-819B-CEFBD8BB8300}" type="presOf" srcId="{F2223CF2-B479-444A-BC0D-4FF6559905F0}" destId="{0C1C1730-CBF8-401D-9C5B-F40327424733}" srcOrd="0" destOrd="0" presId="urn:microsoft.com/office/officeart/2005/8/layout/vProcess5"/>
    <dgm:cxn modelId="{F41F10EF-2319-4B4F-B210-4D2D182C529A}" type="presOf" srcId="{C8E6C1C6-9C26-4EB9-BF45-73C6051D9163}" destId="{F1E087FC-895C-4DF0-B7C6-E1A5313F63EF}" srcOrd="0" destOrd="0" presId="urn:microsoft.com/office/officeart/2005/8/layout/vProcess5"/>
    <dgm:cxn modelId="{345E6C53-B543-453E-889D-D15AF437D1A3}" type="presParOf" srcId="{530F3B39-F6C8-4CC3-9AFF-9F0E1F058A76}" destId="{33CD4795-6051-4170-A19F-9120227FF7AA}" srcOrd="0" destOrd="0" presId="urn:microsoft.com/office/officeart/2005/8/layout/vProcess5"/>
    <dgm:cxn modelId="{02A0C401-3EE5-4C74-BDAD-EA9CE05D3201}" type="presParOf" srcId="{530F3B39-F6C8-4CC3-9AFF-9F0E1F058A76}" destId="{091D788C-D86F-46B5-AD9B-8A10127BB7EC}" srcOrd="1" destOrd="0" presId="urn:microsoft.com/office/officeart/2005/8/layout/vProcess5"/>
    <dgm:cxn modelId="{4557C000-1ADD-427E-B0E0-D12B27861918}" type="presParOf" srcId="{530F3B39-F6C8-4CC3-9AFF-9F0E1F058A76}" destId="{0C1C1730-CBF8-401D-9C5B-F40327424733}" srcOrd="2" destOrd="0" presId="urn:microsoft.com/office/officeart/2005/8/layout/vProcess5"/>
    <dgm:cxn modelId="{AF7FDE83-A8B8-4735-A19D-629DAB51F453}" type="presParOf" srcId="{530F3B39-F6C8-4CC3-9AFF-9F0E1F058A76}" destId="{C243993C-C523-4476-BB63-1A825BB53C5D}" srcOrd="3" destOrd="0" presId="urn:microsoft.com/office/officeart/2005/8/layout/vProcess5"/>
    <dgm:cxn modelId="{CDED8179-4863-44D8-A09F-2E4C5EB97F09}" type="presParOf" srcId="{530F3B39-F6C8-4CC3-9AFF-9F0E1F058A76}" destId="{3F7A1D6C-EC30-43C4-930A-64FF3F5C488A}" srcOrd="4" destOrd="0" presId="urn:microsoft.com/office/officeart/2005/8/layout/vProcess5"/>
    <dgm:cxn modelId="{8C138EB7-E325-4CD3-9BD6-2E5653B906D2}" type="presParOf" srcId="{530F3B39-F6C8-4CC3-9AFF-9F0E1F058A76}" destId="{CC5C68D9-1C76-457D-93AE-A7CFD250305C}" srcOrd="5" destOrd="0" presId="urn:microsoft.com/office/officeart/2005/8/layout/vProcess5"/>
    <dgm:cxn modelId="{F67CFFCF-16CB-4BD5-94A1-A7AC7537C7AA}" type="presParOf" srcId="{530F3B39-F6C8-4CC3-9AFF-9F0E1F058A76}" destId="{F1E087FC-895C-4DF0-B7C6-E1A5313F63EF}" srcOrd="6" destOrd="0" presId="urn:microsoft.com/office/officeart/2005/8/layout/vProcess5"/>
    <dgm:cxn modelId="{C6815B4D-E42F-4203-A1A5-5C653CE74ED8}" type="presParOf" srcId="{530F3B39-F6C8-4CC3-9AFF-9F0E1F058A76}" destId="{68C06B59-DEA3-4773-BCA3-DB5A71C506D5}" srcOrd="7" destOrd="0" presId="urn:microsoft.com/office/officeart/2005/8/layout/vProcess5"/>
    <dgm:cxn modelId="{37986BAA-4B1B-4580-8063-66084227396A}" type="presParOf" srcId="{530F3B39-F6C8-4CC3-9AFF-9F0E1F058A76}" destId="{DAAD1059-16A5-43BB-A827-C02244FC2EB1}" srcOrd="8" destOrd="0" presId="urn:microsoft.com/office/officeart/2005/8/layout/vProcess5"/>
    <dgm:cxn modelId="{8BC34EC8-1482-489F-9AAA-46628700DDC3}" type="presParOf" srcId="{530F3B39-F6C8-4CC3-9AFF-9F0E1F058A76}" destId="{27DC3C80-837D-4F89-8859-2A8D77C33271}" srcOrd="9" destOrd="0" presId="urn:microsoft.com/office/officeart/2005/8/layout/vProcess5"/>
    <dgm:cxn modelId="{0B322855-EA8B-42A3-BEFE-D27E048BAD1F}" type="presParOf" srcId="{530F3B39-F6C8-4CC3-9AFF-9F0E1F058A76}" destId="{4BD9B58A-E7A4-44A5-9AE0-E78241A58C34}" srcOrd="10" destOrd="0" presId="urn:microsoft.com/office/officeart/2005/8/layout/vProcess5"/>
    <dgm:cxn modelId="{B731467C-034F-4BA7-AC1B-18AFEDB03147}" type="presParOf" srcId="{530F3B39-F6C8-4CC3-9AFF-9F0E1F058A76}" destId="{FD1F4A88-C9D5-4154-ADB9-6DADB436625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EA6E8-5C16-4065-A42D-136EF69B3463}">
      <dsp:nvSpPr>
        <dsp:cNvPr id="0" name=""/>
        <dsp:cNvSpPr/>
      </dsp:nvSpPr>
      <dsp:spPr>
        <a:xfrm>
          <a:off x="0" y="73075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100" kern="1200" dirty="0" err="1"/>
            <a:t>Måleteknik</a:t>
          </a:r>
          <a:endParaRPr lang="en-US" sz="2100" kern="1200" dirty="0"/>
        </a:p>
      </dsp:txBody>
      <dsp:txXfrm>
        <a:off x="40724" y="113799"/>
        <a:ext cx="4918676" cy="752780"/>
      </dsp:txXfrm>
    </dsp:sp>
    <dsp:sp modelId="{D03DE722-C857-4E7D-9069-82FB34E3B311}">
      <dsp:nvSpPr>
        <dsp:cNvPr id="0" name=""/>
        <dsp:cNvSpPr/>
      </dsp:nvSpPr>
      <dsp:spPr>
        <a:xfrm>
          <a:off x="0" y="967783"/>
          <a:ext cx="5000124" cy="834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forbinde dine instrumenter via VISA/SCPI fra Python</a:t>
          </a:r>
          <a:endParaRPr lang="en-US" sz="2100" kern="1200" dirty="0"/>
        </a:p>
      </dsp:txBody>
      <dsp:txXfrm>
        <a:off x="40724" y="1008507"/>
        <a:ext cx="4918676" cy="752780"/>
      </dsp:txXfrm>
    </dsp:sp>
    <dsp:sp modelId="{11C98394-9A3E-4568-9D2C-648566B688B6}">
      <dsp:nvSpPr>
        <dsp:cNvPr id="0" name=""/>
        <dsp:cNvSpPr/>
      </dsp:nvSpPr>
      <dsp:spPr>
        <a:xfrm>
          <a:off x="0" y="1862491"/>
          <a:ext cx="5000124" cy="834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køre</a:t>
          </a:r>
          <a:r>
            <a:rPr lang="en-US" sz="2100" kern="1200" dirty="0"/>
            <a:t> </a:t>
          </a:r>
          <a:r>
            <a:rPr lang="en-US" sz="2100" kern="1200" dirty="0" err="1"/>
            <a:t>automatiserede</a:t>
          </a:r>
          <a:r>
            <a:rPr lang="en-US" sz="2100" kern="1200" dirty="0"/>
            <a:t> </a:t>
          </a:r>
          <a:r>
            <a:rPr lang="en-US" sz="2100" kern="1200" dirty="0" err="1"/>
            <a:t>målinger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gemme</a:t>
          </a:r>
          <a:r>
            <a:rPr lang="en-US" sz="2100" kern="1200" dirty="0"/>
            <a:t> data</a:t>
          </a:r>
        </a:p>
      </dsp:txBody>
      <dsp:txXfrm>
        <a:off x="40724" y="1903215"/>
        <a:ext cx="4918676" cy="752780"/>
      </dsp:txXfrm>
    </dsp:sp>
    <dsp:sp modelId="{ECCB2709-4510-4FB9-B353-1987BC2A2CF5}">
      <dsp:nvSpPr>
        <dsp:cNvPr id="0" name=""/>
        <dsp:cNvSpPr/>
      </dsp:nvSpPr>
      <dsp:spPr>
        <a:xfrm>
          <a:off x="0" y="2757200"/>
          <a:ext cx="5000124" cy="8342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lave </a:t>
          </a:r>
          <a:r>
            <a:rPr lang="en-US" sz="2100" kern="1200" dirty="0" err="1"/>
            <a:t>frekvens</a:t>
          </a:r>
          <a:r>
            <a:rPr lang="en-US" sz="2100" kern="1200" dirty="0"/>
            <a:t>-sweep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analysere</a:t>
          </a:r>
          <a:r>
            <a:rPr lang="en-US" sz="2100" kern="1200" dirty="0"/>
            <a:t> </a:t>
          </a:r>
          <a:r>
            <a:rPr lang="en-US" sz="2100" kern="1200" dirty="0" err="1"/>
            <a:t>respons</a:t>
          </a:r>
          <a:endParaRPr lang="en-US" sz="2100" kern="1200" dirty="0"/>
        </a:p>
      </dsp:txBody>
      <dsp:txXfrm>
        <a:off x="40724" y="2797924"/>
        <a:ext cx="4918676" cy="752780"/>
      </dsp:txXfrm>
    </dsp:sp>
    <dsp:sp modelId="{8E557045-4076-4077-BFE1-BD5D4BA006E2}">
      <dsp:nvSpPr>
        <dsp:cNvPr id="0" name=""/>
        <dsp:cNvSpPr/>
      </dsp:nvSpPr>
      <dsp:spPr>
        <a:xfrm>
          <a:off x="0" y="3651908"/>
          <a:ext cx="5000124" cy="8342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reducere</a:t>
          </a:r>
          <a:r>
            <a:rPr lang="en-US" sz="2100" kern="1200" dirty="0"/>
            <a:t> </a:t>
          </a:r>
          <a:r>
            <a:rPr lang="en-US" sz="2100" kern="1200" dirty="0" err="1"/>
            <a:t>støj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håndtere</a:t>
          </a:r>
          <a:r>
            <a:rPr lang="en-US" sz="2100" kern="1200" dirty="0"/>
            <a:t> </a:t>
          </a:r>
          <a:r>
            <a:rPr lang="en-US" sz="2100" kern="1200" dirty="0" err="1"/>
            <a:t>højhastighedsmålinger</a:t>
          </a:r>
          <a:endParaRPr lang="en-US" sz="2100" kern="1200" dirty="0"/>
        </a:p>
      </dsp:txBody>
      <dsp:txXfrm>
        <a:off x="40724" y="3692632"/>
        <a:ext cx="4918676" cy="752780"/>
      </dsp:txXfrm>
    </dsp:sp>
    <dsp:sp modelId="{E71D50FE-0667-4137-97DC-F94C106FDAFB}">
      <dsp:nvSpPr>
        <dsp:cNvPr id="0" name=""/>
        <dsp:cNvSpPr/>
      </dsp:nvSpPr>
      <dsp:spPr>
        <a:xfrm>
          <a:off x="0" y="4546616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fejlsøge</a:t>
          </a:r>
          <a:r>
            <a:rPr lang="en-US" sz="2100" kern="1200" dirty="0"/>
            <a:t> </a:t>
          </a:r>
          <a:r>
            <a:rPr lang="en-US" sz="2100" kern="1200" dirty="0" err="1"/>
            <a:t>sikkert</a:t>
          </a:r>
          <a:r>
            <a:rPr lang="en-US" sz="2100" kern="1200" dirty="0"/>
            <a:t> </a:t>
          </a:r>
          <a:r>
            <a:rPr lang="en-US" sz="2100" kern="1200" err="1"/>
            <a:t>og</a:t>
          </a:r>
          <a:r>
            <a:rPr lang="en-US" sz="2100" kern="1200"/>
            <a:t> systematisk</a:t>
          </a:r>
          <a:endParaRPr lang="en-US" sz="2100" kern="1200" dirty="0"/>
        </a:p>
      </dsp:txBody>
      <dsp:txXfrm>
        <a:off x="40724" y="4587340"/>
        <a:ext cx="4918676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C7C29-C758-4FF1-AE6D-AABE0D4638E9}">
      <dsp:nvSpPr>
        <dsp:cNvPr id="0" name=""/>
        <dsp:cNvSpPr/>
      </dsp:nvSpPr>
      <dsp:spPr>
        <a:xfrm>
          <a:off x="0" y="4105454"/>
          <a:ext cx="5000124" cy="13475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Succes-kriterier: Du kan genindlæse datafilen i Python og plotte signalet korrekt.</a:t>
          </a:r>
          <a:endParaRPr lang="en-US" sz="2400" kern="1200"/>
        </a:p>
      </dsp:txBody>
      <dsp:txXfrm>
        <a:off x="0" y="4105454"/>
        <a:ext cx="5000124" cy="1347501"/>
      </dsp:txXfrm>
    </dsp:sp>
    <dsp:sp modelId="{A2460CB6-563B-4A86-BB4D-07257D425FA3}">
      <dsp:nvSpPr>
        <dsp:cNvPr id="0" name=""/>
        <dsp:cNvSpPr/>
      </dsp:nvSpPr>
      <dsp:spPr>
        <a:xfrm rot="10800000">
          <a:off x="0" y="2053209"/>
          <a:ext cx="5000124" cy="2072457"/>
        </a:xfrm>
        <a:prstGeom prst="upArrowCallou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Sådan gør du:</a:t>
          </a:r>
          <a:endParaRPr lang="en-US" sz="2400" kern="1200"/>
        </a:p>
      </dsp:txBody>
      <dsp:txXfrm rot="-10800000">
        <a:off x="0" y="2053209"/>
        <a:ext cx="5000124" cy="727432"/>
      </dsp:txXfrm>
    </dsp:sp>
    <dsp:sp modelId="{4D76A614-11AF-4F13-AFCD-8D2C8D82A795}">
      <dsp:nvSpPr>
        <dsp:cNvPr id="0" name=""/>
        <dsp:cNvSpPr/>
      </dsp:nvSpPr>
      <dsp:spPr>
        <a:xfrm>
          <a:off x="0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1. Indstil tidbase, samplingsrate og trigger.</a:t>
          </a:r>
        </a:p>
      </dsp:txBody>
      <dsp:txXfrm>
        <a:off x="0" y="2780641"/>
        <a:ext cx="1250031" cy="619664"/>
      </dsp:txXfrm>
    </dsp:sp>
    <dsp:sp modelId="{418C1825-8489-41B2-A665-FC682E7B1D34}">
      <dsp:nvSpPr>
        <dsp:cNvPr id="0" name=""/>
        <dsp:cNvSpPr/>
      </dsp:nvSpPr>
      <dsp:spPr>
        <a:xfrm>
          <a:off x="1250031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2. Erstat manuelt UI‑klik med SCPI‑kommandoer (fx WAV:DATA?).</a:t>
          </a:r>
        </a:p>
      </dsp:txBody>
      <dsp:txXfrm>
        <a:off x="1250031" y="2780641"/>
        <a:ext cx="1250031" cy="619664"/>
      </dsp:txXfrm>
    </dsp:sp>
    <dsp:sp modelId="{33088240-2ECB-4146-9A67-92E89DE90256}">
      <dsp:nvSpPr>
        <dsp:cNvPr id="0" name=""/>
        <dsp:cNvSpPr/>
      </dsp:nvSpPr>
      <dsp:spPr>
        <a:xfrm>
          <a:off x="2500062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3. Overfør data i binær form og gem til .csv eller .npy.</a:t>
          </a:r>
        </a:p>
      </dsp:txBody>
      <dsp:txXfrm>
        <a:off x="2500062" y="2780641"/>
        <a:ext cx="1250031" cy="619664"/>
      </dsp:txXfrm>
    </dsp:sp>
    <dsp:sp modelId="{374BE744-EEDC-457C-8602-E9467DCCFD43}">
      <dsp:nvSpPr>
        <dsp:cNvPr id="0" name=""/>
        <dsp:cNvSpPr/>
      </dsp:nvSpPr>
      <dsp:spPr>
        <a:xfrm>
          <a:off x="3750093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4. Bekræft sample‑antal, delta‑t og enheder i filen.</a:t>
          </a:r>
        </a:p>
      </dsp:txBody>
      <dsp:txXfrm>
        <a:off x="3750093" y="2780641"/>
        <a:ext cx="1250031" cy="619664"/>
      </dsp:txXfrm>
    </dsp:sp>
    <dsp:sp modelId="{4C1203C7-EA77-4B55-9F26-3C6C0A64BEAD}">
      <dsp:nvSpPr>
        <dsp:cNvPr id="0" name=""/>
        <dsp:cNvSpPr/>
      </dsp:nvSpPr>
      <dsp:spPr>
        <a:xfrm rot="10800000">
          <a:off x="0" y="964"/>
          <a:ext cx="5000124" cy="2072457"/>
        </a:xfrm>
        <a:prstGeom prst="upArrowCallou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Mål: Du tager et hurtig sample‑vindue på oscilloskop og gemmer kurven til fil.</a:t>
          </a:r>
          <a:endParaRPr lang="en-US" sz="2400" kern="1200"/>
        </a:p>
      </dsp:txBody>
      <dsp:txXfrm rot="10800000">
        <a:off x="0" y="964"/>
        <a:ext cx="5000124" cy="13466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02064-3057-4957-9727-A1153118BD16}">
      <dsp:nvSpPr>
        <dsp:cNvPr id="0" name=""/>
        <dsp:cNvSpPr/>
      </dsp:nvSpPr>
      <dsp:spPr>
        <a:xfrm>
          <a:off x="0" y="0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Spørg altid SYST:ERR? efter en sekvens (log svar).</a:t>
          </a:r>
        </a:p>
      </dsp:txBody>
      <dsp:txXfrm>
        <a:off x="27017" y="27017"/>
        <a:ext cx="5483391" cy="868383"/>
      </dsp:txXfrm>
    </dsp:sp>
    <dsp:sp modelId="{E0865B78-29E7-4639-B91C-2D321488EBBA}">
      <dsp:nvSpPr>
        <dsp:cNvPr id="0" name=""/>
        <dsp:cNvSpPr/>
      </dsp:nvSpPr>
      <dsp:spPr>
        <a:xfrm>
          <a:off x="549123" y="1090129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Indsæt små pauser, når instrumentet har tunge operationer.</a:t>
          </a:r>
        </a:p>
      </dsp:txBody>
      <dsp:txXfrm>
        <a:off x="576140" y="1117146"/>
        <a:ext cx="5353968" cy="868383"/>
      </dsp:txXfrm>
    </dsp:sp>
    <dsp:sp modelId="{3E83589F-B8DA-45F4-8843-F04B2050C2EC}">
      <dsp:nvSpPr>
        <dsp:cNvPr id="0" name=""/>
        <dsp:cNvSpPr/>
      </dsp:nvSpPr>
      <dsp:spPr>
        <a:xfrm>
          <a:off x="1090050" y="2180258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Begræns båndbredde/opløsning for hurtigere svar under test.</a:t>
          </a:r>
        </a:p>
      </dsp:txBody>
      <dsp:txXfrm>
        <a:off x="1117067" y="2207275"/>
        <a:ext cx="5362164" cy="868383"/>
      </dsp:txXfrm>
    </dsp:sp>
    <dsp:sp modelId="{3117E13D-7891-4D28-B6E8-BAB4117311C3}">
      <dsp:nvSpPr>
        <dsp:cNvPr id="0" name=""/>
        <dsp:cNvSpPr/>
      </dsp:nvSpPr>
      <dsp:spPr>
        <a:xfrm>
          <a:off x="1639174" y="3270387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Valider en kommando i frontpanelet før du automatiserer.</a:t>
          </a:r>
        </a:p>
      </dsp:txBody>
      <dsp:txXfrm>
        <a:off x="1666191" y="3297404"/>
        <a:ext cx="5353968" cy="868383"/>
      </dsp:txXfrm>
    </dsp:sp>
    <dsp:sp modelId="{909FE1AA-8142-44BA-82A9-F3F7988AC460}">
      <dsp:nvSpPr>
        <dsp:cNvPr id="0" name=""/>
        <dsp:cNvSpPr/>
      </dsp:nvSpPr>
      <dsp:spPr>
        <a:xfrm>
          <a:off x="5957125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092028" y="706487"/>
        <a:ext cx="329765" cy="451177"/>
      </dsp:txXfrm>
    </dsp:sp>
    <dsp:sp modelId="{FA8DC040-B5AD-4065-B6B4-0F5CBB91CD34}">
      <dsp:nvSpPr>
        <dsp:cNvPr id="0" name=""/>
        <dsp:cNvSpPr/>
      </dsp:nvSpPr>
      <dsp:spPr>
        <a:xfrm>
          <a:off x="6506249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41152" y="1796616"/>
        <a:ext cx="329765" cy="451177"/>
      </dsp:txXfrm>
    </dsp:sp>
    <dsp:sp modelId="{525ABA48-BD70-47BB-80B5-2135E444BB2D}">
      <dsp:nvSpPr>
        <dsp:cNvPr id="0" name=""/>
        <dsp:cNvSpPr/>
      </dsp:nvSpPr>
      <dsp:spPr>
        <a:xfrm>
          <a:off x="7047176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82079" y="2886746"/>
        <a:ext cx="329765" cy="4511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D788C-D86F-46B5-AD9B-8A10127BB7EC}">
      <dsp:nvSpPr>
        <dsp:cNvPr id="0" name=""/>
        <dsp:cNvSpPr/>
      </dsp:nvSpPr>
      <dsp:spPr>
        <a:xfrm>
          <a:off x="0" y="0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Du har dokumenteret DUT‑grænser (spænding/strøm/frekvens).</a:t>
          </a:r>
        </a:p>
      </dsp:txBody>
      <dsp:txXfrm>
        <a:off x="27017" y="27017"/>
        <a:ext cx="5483391" cy="868383"/>
      </dsp:txXfrm>
    </dsp:sp>
    <dsp:sp modelId="{0C1C1730-CBF8-401D-9C5B-F40327424733}">
      <dsp:nvSpPr>
        <dsp:cNvPr id="0" name=""/>
        <dsp:cNvSpPr/>
      </dsp:nvSpPr>
      <dsp:spPr>
        <a:xfrm>
          <a:off x="549123" y="1090129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Instrumenter er kalibreret eller inden for dato.</a:t>
          </a:r>
        </a:p>
      </dsp:txBody>
      <dsp:txXfrm>
        <a:off x="576140" y="1117146"/>
        <a:ext cx="5353968" cy="868383"/>
      </dsp:txXfrm>
    </dsp:sp>
    <dsp:sp modelId="{C243993C-C523-4476-BB63-1A825BB53C5D}">
      <dsp:nvSpPr>
        <dsp:cNvPr id="0" name=""/>
        <dsp:cNvSpPr/>
      </dsp:nvSpPr>
      <dsp:spPr>
        <a:xfrm>
          <a:off x="1090050" y="2180258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Kabelføring og referencer er korrekte (jord).</a:t>
          </a:r>
        </a:p>
      </dsp:txBody>
      <dsp:txXfrm>
        <a:off x="1117067" y="2207275"/>
        <a:ext cx="5362164" cy="868383"/>
      </dsp:txXfrm>
    </dsp:sp>
    <dsp:sp modelId="{3F7A1D6C-EC30-43C4-930A-64FF3F5C488A}">
      <dsp:nvSpPr>
        <dsp:cNvPr id="0" name=""/>
        <dsp:cNvSpPr/>
      </dsp:nvSpPr>
      <dsp:spPr>
        <a:xfrm>
          <a:off x="1639174" y="3270387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Scripts logger versionsinfo og *IDN? svar.</a:t>
          </a:r>
        </a:p>
      </dsp:txBody>
      <dsp:txXfrm>
        <a:off x="1666191" y="3297404"/>
        <a:ext cx="5353968" cy="868383"/>
      </dsp:txXfrm>
    </dsp:sp>
    <dsp:sp modelId="{CC5C68D9-1C76-457D-93AE-A7CFD250305C}">
      <dsp:nvSpPr>
        <dsp:cNvPr id="0" name=""/>
        <dsp:cNvSpPr/>
      </dsp:nvSpPr>
      <dsp:spPr>
        <a:xfrm>
          <a:off x="5957125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092028" y="706487"/>
        <a:ext cx="329765" cy="451177"/>
      </dsp:txXfrm>
    </dsp:sp>
    <dsp:sp modelId="{F1E087FC-895C-4DF0-B7C6-E1A5313F63EF}">
      <dsp:nvSpPr>
        <dsp:cNvPr id="0" name=""/>
        <dsp:cNvSpPr/>
      </dsp:nvSpPr>
      <dsp:spPr>
        <a:xfrm>
          <a:off x="6506249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41152" y="1796616"/>
        <a:ext cx="329765" cy="451177"/>
      </dsp:txXfrm>
    </dsp:sp>
    <dsp:sp modelId="{68C06B59-DEA3-4773-BCA3-DB5A71C506D5}">
      <dsp:nvSpPr>
        <dsp:cNvPr id="0" name=""/>
        <dsp:cNvSpPr/>
      </dsp:nvSpPr>
      <dsp:spPr>
        <a:xfrm>
          <a:off x="7047176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82079" y="2886746"/>
        <a:ext cx="329765" cy="4511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20/09/2025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519690"/>
            <a:ext cx="5177790" cy="38186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38" name="Arc 2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📌 Testopstilling for DC/DC-konverter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En </a:t>
            </a:r>
            <a:r>
              <a:rPr lang="en-US" sz="1500" b="1"/>
              <a:t>DC/DC-konverter</a:t>
            </a:r>
            <a:r>
              <a:rPr lang="en-US" sz="1500"/>
              <a:t> i bilmiljø testes på dens </a:t>
            </a:r>
            <a:r>
              <a:rPr lang="en-US" sz="1500" b="1"/>
              <a:t>DC-indgang (fra batteri)</a:t>
            </a:r>
            <a:r>
              <a:rPr lang="en-US" sz="1500"/>
              <a:t> og </a:t>
            </a:r>
            <a:r>
              <a:rPr lang="en-US" sz="1500" b="1"/>
              <a:t>udgange (til ECU eller andet udstyr)</a:t>
            </a:r>
            <a:r>
              <a:rPr lang="en-US" sz="150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Ledningsbårne emissioner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Måles via en </a:t>
            </a:r>
            <a:r>
              <a:rPr lang="en-US" sz="1500" b="1"/>
              <a:t>LISN</a:t>
            </a:r>
            <a:r>
              <a:rPr lang="en-US" sz="1500"/>
              <a:t> (Line Impedance Stabilization Network) på både </a:t>
            </a:r>
            <a:r>
              <a:rPr lang="en-US" sz="1500" b="1"/>
              <a:t>+ og – DC-ledninger</a:t>
            </a:r>
            <a:r>
              <a:rPr lang="en-US" sz="150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LISN’en definerer en kendt impedans (5 µH/50 Ω) og sender støjen til en </a:t>
            </a:r>
            <a:r>
              <a:rPr lang="en-US" sz="1500" b="1"/>
              <a:t>spektrumanalysator/EMI-receiver</a:t>
            </a:r>
            <a:r>
              <a:rPr lang="en-US" sz="150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Frekvensområde: </a:t>
            </a:r>
            <a:r>
              <a:rPr lang="en-US" sz="1500" b="1"/>
              <a:t>150 kHz – 108 MHz</a:t>
            </a:r>
            <a:r>
              <a:rPr lang="en-US" sz="150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DUT placeres på en </a:t>
            </a:r>
            <a:r>
              <a:rPr lang="en-US" sz="1500" b="1"/>
              <a:t>jordplade</a:t>
            </a:r>
            <a:r>
              <a:rPr lang="en-US" sz="1500"/>
              <a:t> (90 × 200 cm, 1,5 mm tyk), hævet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Kabler føres parallelt med stelpladen (50 mm afstand).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Strålede emissioner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Støjen, som DC/DC’en udsender via kabler eller selve printet, måles med en </a:t>
            </a:r>
            <a:r>
              <a:rPr lang="en-US" sz="1500" b="1"/>
              <a:t>antenne</a:t>
            </a:r>
            <a:r>
              <a:rPr lang="en-US" sz="1500"/>
              <a:t> i et skærmet rum eller absorberkammer.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Typisk afstand: 1 m (komponenttest).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Frekvensområde: </a:t>
            </a:r>
            <a:r>
              <a:rPr lang="en-US" sz="1500" b="1"/>
              <a:t>150 kHz – 2,5 GHz</a:t>
            </a:r>
            <a:r>
              <a:rPr lang="en-US" sz="1500"/>
              <a:t> afhængig af applikation.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📌 Grænseværdier i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Angives i </a:t>
            </a:r>
            <a:r>
              <a:rPr lang="en-US" b="1"/>
              <a:t>dBµV</a:t>
            </a:r>
            <a:r>
              <a:rPr lang="en-US"/>
              <a:t> (mikrovolt på logaritmisk skala).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Flere </a:t>
            </a:r>
            <a:r>
              <a:rPr lang="en-US" b="1"/>
              <a:t>klasser (Class 1 – Class 5)</a:t>
            </a:r>
            <a:r>
              <a:rPr lang="en-US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Class 5</a:t>
            </a:r>
            <a:r>
              <a:rPr lang="en-US"/>
              <a:t> → strengeste krav (bruges når følsomme radioer som AM/FM/DAB/GNSS er tæt på).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Class 3</a:t>
            </a:r>
            <a:r>
              <a:rPr lang="en-US"/>
              <a:t> → typisk for ECU’er og DC/DC i motorrum.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Grænserne varierer afhængigt af frekvens og om der måles ledningsbåren eller stråling.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0"/>
          <a:stretch>
            <a:fillRect/>
          </a:stretch>
        </p:blipFill>
        <p:spPr>
          <a:xfrm>
            <a:off x="3200400" y="10"/>
            <a:ext cx="5943600" cy="338327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5" r="-3" b="-3"/>
          <a:stretch>
            <a:fillRect/>
          </a:stretch>
        </p:blipFill>
        <p:spPr>
          <a:xfrm>
            <a:off x="3488187" y="3474720"/>
            <a:ext cx="5666874" cy="3383280"/>
          </a:xfrm>
          <a:prstGeom prst="rect">
            <a:avLst/>
          </a:pr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83204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09600"/>
            <a:ext cx="2994525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DC‑måling + logging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csv, time, statistics as stats
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
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"&lt;DIN_DMM_VISA_ADRESSE&gt;"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</a:t>
            </a:r>
            <a:r>
              <a:rPr lang="en-US" sz="900" dirty="0" err="1">
                <a:solidFill>
                  <a:schemeClr val="tx1"/>
                </a:solidFill>
              </a:rPr>
              <a:t>dmm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dmm.write</a:t>
            </a:r>
            <a:r>
              <a:rPr lang="en-US" sz="900" dirty="0">
                <a:solidFill>
                  <a:schemeClr val="tx1"/>
                </a:solidFill>
              </a:rPr>
              <a:t>("*CLS; CONF:VOLT:DC 10,0.001")  # </a:t>
            </a:r>
            <a:r>
              <a:rPr lang="en-US" sz="900" dirty="0" err="1">
                <a:solidFill>
                  <a:schemeClr val="tx1"/>
                </a:solidFill>
              </a:rPr>
              <a:t>område</a:t>
            </a:r>
            <a:r>
              <a:rPr lang="en-US" sz="900" dirty="0">
                <a:solidFill>
                  <a:schemeClr val="tx1"/>
                </a:solidFill>
              </a:rPr>
              <a:t> 10 V, </a:t>
            </a:r>
            <a:r>
              <a:rPr lang="en-US" sz="900" dirty="0" err="1">
                <a:solidFill>
                  <a:schemeClr val="tx1"/>
                </a:solidFill>
              </a:rPr>
              <a:t>opløsning</a:t>
            </a:r>
            <a:r>
              <a:rPr lang="en-US" sz="900" dirty="0">
                <a:solidFill>
                  <a:schemeClr val="tx1"/>
                </a:solidFill>
              </a:rPr>
              <a:t> 1 mV (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)
rows = []
for _ in range(10):
    v = float(</a:t>
            </a:r>
            <a:r>
              <a:rPr lang="en-US" sz="900" dirty="0" err="1">
                <a:solidFill>
                  <a:schemeClr val="tx1"/>
                </a:solidFill>
              </a:rPr>
              <a:t>dmm.query</a:t>
            </a:r>
            <a:r>
              <a:rPr lang="en-US" sz="900" dirty="0">
                <a:solidFill>
                  <a:schemeClr val="tx1"/>
                </a:solidFill>
              </a:rPr>
              <a:t>("READ?"))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</a:t>
            </a:r>
            <a:r>
              <a:rPr lang="en-US" sz="900" dirty="0" err="1">
                <a:solidFill>
                  <a:schemeClr val="tx1"/>
                </a:solidFill>
              </a:rPr>
              <a:t>time.time</a:t>
            </a:r>
            <a:r>
              <a:rPr lang="en-US" sz="900" dirty="0">
                <a:solidFill>
                  <a:schemeClr val="tx1"/>
                </a:solidFill>
              </a:rPr>
              <a:t>(), v))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with open("dc_log.csv",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
   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</a:t>
            </a:r>
            <a:r>
              <a:rPr lang="en-US" sz="900" dirty="0" err="1">
                <a:solidFill>
                  <a:schemeClr val="tx1"/>
                </a:solidFill>
              </a:rPr>
              <a:t>ts</a:t>
            </a:r>
            <a:r>
              <a:rPr lang="en-US" sz="900" dirty="0">
                <a:solidFill>
                  <a:schemeClr val="tx1"/>
                </a:solidFill>
              </a:rPr>
              <a:t>", "</a:t>
            </a:r>
            <a:r>
              <a:rPr lang="en-US" sz="900" dirty="0" err="1">
                <a:solidFill>
                  <a:schemeClr val="tx1"/>
                </a:solidFill>
              </a:rPr>
              <a:t>volt_dc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 = [r[1] for r in rows]
print("Min:", min(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), "Max:", max(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), "Mean:", </a:t>
            </a:r>
            <a:r>
              <a:rPr lang="en-US" sz="900" dirty="0" err="1">
                <a:solidFill>
                  <a:schemeClr val="tx1"/>
                </a:solidFill>
              </a:rPr>
              <a:t>stats.mean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))
</a:t>
            </a:r>
            <a:r>
              <a:rPr lang="en-US" sz="900" dirty="0" err="1">
                <a:solidFill>
                  <a:schemeClr val="tx1"/>
                </a:solidFill>
              </a:rPr>
              <a:t>dmm.close</a:t>
            </a:r>
            <a:r>
              <a:rPr lang="en-US" sz="900" dirty="0">
                <a:solidFill>
                  <a:schemeClr val="tx1"/>
                </a:solidFill>
              </a:rPr>
              <a:t>()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DK" sz="4100">
                <a:solidFill>
                  <a:srgbClr val="FFFFFF"/>
                </a:solidFill>
              </a:rPr>
              <a:t>Strøm og spænding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5254" y="591344"/>
            <a:ext cx="6066263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200">
                <a:solidFill>
                  <a:srgbClr val="FFFFFF"/>
                </a:solidFill>
              </a:rPr>
              <a:t>Øvelse: USB‑strømmåling med elektronisk belastning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
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
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
</a:t>
            </a: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("*CLS; MODE CC; CURR 0; INP ON")
rows = []
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
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
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f"CURR</a:t>
            </a:r>
            <a:r>
              <a:rPr lang="en-US" sz="1100" dirty="0">
                <a:solidFill>
                  <a:schemeClr val="tx1"/>
                </a:solidFill>
              </a:rPr>
              <a:t> {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}")
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
    v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("MEAS:VOLT?"))
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("MEAS:CURR?"))
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
with open("usb_current_profile.csv", "w", newline="") as f:
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
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
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Low‑noise måletips (du gør)…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3" y="649480"/>
            <a:ext cx="4974153" cy="5546047"/>
          </a:xfrm>
        </p:spPr>
        <p:txBody>
          <a:bodyPr anchor="ctr">
            <a:normAutofit/>
          </a:bodyPr>
          <a:lstStyle/>
          <a:p>
            <a:r>
              <a:rPr lang="en-GB" sz="1700" dirty="0" err="1"/>
              <a:t>Fjern</a:t>
            </a:r>
            <a:r>
              <a:rPr lang="en-GB" sz="1700" dirty="0"/>
              <a:t> </a:t>
            </a:r>
            <a:r>
              <a:rPr lang="en-GB" sz="1700" dirty="0" err="1"/>
              <a:t>støjkilder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kort</a:t>
            </a:r>
            <a:r>
              <a:rPr lang="en-GB" sz="1700" dirty="0"/>
              <a:t>, </a:t>
            </a:r>
            <a:r>
              <a:rPr lang="en-GB" sz="1700" dirty="0" err="1"/>
              <a:t>afskærmet</a:t>
            </a:r>
            <a:r>
              <a:rPr lang="en-GB" sz="1700" dirty="0"/>
              <a:t> </a:t>
            </a:r>
            <a:r>
              <a:rPr lang="en-GB" sz="1700" dirty="0" err="1"/>
              <a:t>ledningsføring</a:t>
            </a:r>
            <a:r>
              <a:rPr lang="en-GB" sz="1700" dirty="0"/>
              <a:t>; </a:t>
            </a:r>
            <a:r>
              <a:rPr lang="en-GB" sz="1700" dirty="0" err="1"/>
              <a:t>undgå</a:t>
            </a:r>
            <a:r>
              <a:rPr lang="en-GB" sz="1700" dirty="0"/>
              <a:t> </a:t>
            </a:r>
            <a:r>
              <a:rPr lang="en-GB" sz="1700" dirty="0" err="1"/>
              <a:t>jordsløjfer</a:t>
            </a:r>
            <a:endParaRPr lang="en-GB" sz="1700" dirty="0"/>
          </a:p>
          <a:p>
            <a:pPr lvl="1"/>
            <a:r>
              <a:rPr lang="en-GB" sz="1700" dirty="0"/>
              <a:t>differential‑ </a:t>
            </a:r>
            <a:r>
              <a:rPr lang="en-GB" sz="1700" dirty="0" err="1"/>
              <a:t>eller</a:t>
            </a:r>
            <a:r>
              <a:rPr lang="en-GB" sz="1700" dirty="0"/>
              <a:t> guard‑</a:t>
            </a:r>
            <a:r>
              <a:rPr lang="en-GB" sz="1700" dirty="0" err="1"/>
              <a:t>måling</a:t>
            </a:r>
            <a:r>
              <a:rPr lang="en-GB" sz="1700" dirty="0"/>
              <a:t> </a:t>
            </a:r>
            <a:r>
              <a:rPr lang="en-GB" sz="1700" dirty="0" err="1"/>
              <a:t>når</a:t>
            </a:r>
            <a:r>
              <a:rPr lang="en-GB" sz="1700" dirty="0"/>
              <a:t> </a:t>
            </a:r>
            <a:r>
              <a:rPr lang="en-GB" sz="1700" dirty="0" err="1"/>
              <a:t>muligt</a:t>
            </a:r>
            <a:endParaRPr lang="en-GB" sz="1700" dirty="0"/>
          </a:p>
          <a:p>
            <a:r>
              <a:rPr lang="en-GB" sz="1700" dirty="0" err="1"/>
              <a:t>Filtrér</a:t>
            </a:r>
            <a:r>
              <a:rPr lang="en-GB" sz="1700" dirty="0"/>
              <a:t> </a:t>
            </a:r>
            <a:r>
              <a:rPr lang="en-GB" sz="1700" dirty="0" err="1"/>
              <a:t>fornuftigt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passende</a:t>
            </a:r>
            <a:r>
              <a:rPr lang="en-GB" sz="1700" dirty="0"/>
              <a:t> </a:t>
            </a:r>
            <a:r>
              <a:rPr lang="en-GB" sz="1700" dirty="0" err="1"/>
              <a:t>båndbredde</a:t>
            </a:r>
            <a:r>
              <a:rPr lang="en-GB" sz="1700" dirty="0"/>
              <a:t>/averaging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instrumentet</a:t>
            </a:r>
            <a:endParaRPr lang="en-GB" sz="1700" dirty="0"/>
          </a:p>
          <a:p>
            <a:pPr lvl="1"/>
            <a:r>
              <a:rPr lang="en-GB" sz="1700" dirty="0"/>
              <a:t>log </a:t>
            </a:r>
            <a:r>
              <a:rPr lang="en-GB" sz="1700" dirty="0" err="1"/>
              <a:t>rådata</a:t>
            </a:r>
            <a:r>
              <a:rPr lang="en-GB" sz="1700" dirty="0"/>
              <a:t> for offline </a:t>
            </a:r>
            <a:r>
              <a:rPr lang="en-GB" sz="1700" dirty="0" err="1"/>
              <a:t>filtrering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sporbarhed</a:t>
            </a:r>
            <a:endParaRPr lang="en-GB" sz="1700" dirty="0"/>
          </a:p>
          <a:p>
            <a:r>
              <a:rPr lang="en-GB" sz="1700" dirty="0"/>
              <a:t>Stabiliser </a:t>
            </a:r>
            <a:r>
              <a:rPr lang="en-GB" sz="1700" dirty="0" err="1"/>
              <a:t>opsætningen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opvarmningstid</a:t>
            </a:r>
            <a:r>
              <a:rPr lang="en-GB" sz="1700" dirty="0"/>
              <a:t>, </a:t>
            </a:r>
            <a:r>
              <a:rPr lang="en-GB" sz="1700" dirty="0" err="1"/>
              <a:t>mekanisk</a:t>
            </a:r>
            <a:r>
              <a:rPr lang="en-GB" sz="1700" dirty="0"/>
              <a:t> </a:t>
            </a:r>
            <a:r>
              <a:rPr lang="en-GB" sz="1700" dirty="0" err="1"/>
              <a:t>stabilitet</a:t>
            </a:r>
            <a:r>
              <a:rPr lang="en-GB" sz="1700" dirty="0"/>
              <a:t>, </a:t>
            </a:r>
            <a:r>
              <a:rPr lang="en-GB" sz="1700" dirty="0" err="1"/>
              <a:t>termisk</a:t>
            </a:r>
            <a:r>
              <a:rPr lang="en-GB" sz="1700" dirty="0"/>
              <a:t> </a:t>
            </a:r>
            <a:r>
              <a:rPr lang="en-GB" sz="1700" dirty="0" err="1"/>
              <a:t>ro</a:t>
            </a:r>
            <a:endParaRPr lang="en-GB" sz="17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71596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Scope‑kurve til fil (generisk)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import </a:t>
            </a:r>
            <a:r>
              <a:rPr lang="en-US" sz="1400" dirty="0" err="1">
                <a:solidFill>
                  <a:schemeClr val="tx1"/>
                </a:solidFill>
              </a:rPr>
              <a:t>pyvisa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as np
</a:t>
            </a:r>
            <a:r>
              <a:rPr lang="en-US" sz="1400" dirty="0" err="1">
                <a:solidFill>
                  <a:schemeClr val="tx1"/>
                </a:solidFill>
              </a:rPr>
              <a:t>addr</a:t>
            </a:r>
            <a:r>
              <a:rPr lang="en-US" sz="1400" dirty="0">
                <a:solidFill>
                  <a:schemeClr val="tx1"/>
                </a:solidFill>
              </a:rPr>
              <a:t> = "&lt;DIT_SCOPE_VISA&gt;"
rm = </a:t>
            </a:r>
            <a:r>
              <a:rPr lang="en-US" sz="1400" dirty="0" err="1">
                <a:solidFill>
                  <a:schemeClr val="tx1"/>
                </a:solidFill>
              </a:rPr>
              <a:t>pyvisa.ResourceManager</a:t>
            </a:r>
            <a:r>
              <a:rPr lang="en-US" sz="1400" dirty="0">
                <a:solidFill>
                  <a:schemeClr val="tx1"/>
                </a:solidFill>
              </a:rPr>
              <a:t>()
</a:t>
            </a:r>
            <a:r>
              <a:rPr lang="en-US" sz="1400" dirty="0" err="1">
                <a:solidFill>
                  <a:schemeClr val="tx1"/>
                </a:solidFill>
              </a:rPr>
              <a:t>sc</a:t>
            </a:r>
            <a:r>
              <a:rPr lang="en-US" sz="1400" dirty="0">
                <a:solidFill>
                  <a:schemeClr val="tx1"/>
                </a:solidFill>
              </a:rPr>
              <a:t> = </a:t>
            </a:r>
            <a:r>
              <a:rPr lang="en-US" sz="1400" dirty="0" err="1">
                <a:solidFill>
                  <a:schemeClr val="tx1"/>
                </a:solidFill>
              </a:rPr>
              <a:t>rm.open_resource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addr</a:t>
            </a:r>
            <a:r>
              <a:rPr lang="en-US" sz="1400" dirty="0">
                <a:solidFill>
                  <a:schemeClr val="tx1"/>
                </a:solidFill>
              </a:rPr>
              <a:t>)
</a:t>
            </a:r>
            <a:r>
              <a:rPr lang="en-US" sz="1400" dirty="0" err="1">
                <a:solidFill>
                  <a:schemeClr val="tx1"/>
                </a:solidFill>
              </a:rPr>
              <a:t>sc.timeout</a:t>
            </a:r>
            <a:r>
              <a:rPr lang="en-US" sz="1400" dirty="0">
                <a:solidFill>
                  <a:schemeClr val="tx1"/>
                </a:solidFill>
              </a:rPr>
              <a:t> = 15000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("*CLS")
# </a:t>
            </a:r>
            <a:r>
              <a:rPr lang="en-US" sz="1400" dirty="0" err="1">
                <a:solidFill>
                  <a:schemeClr val="tx1"/>
                </a:solidFill>
              </a:rPr>
              <a:t>Tilpas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kommandoer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til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dit</a:t>
            </a:r>
            <a:r>
              <a:rPr lang="en-US" sz="1400" dirty="0">
                <a:solidFill>
                  <a:schemeClr val="tx1"/>
                </a:solidFill>
              </a:rPr>
              <a:t> scope – </a:t>
            </a:r>
            <a:r>
              <a:rPr lang="en-US" sz="1400" dirty="0" err="1">
                <a:solidFill>
                  <a:schemeClr val="tx1"/>
                </a:solidFill>
              </a:rPr>
              <a:t>dette</a:t>
            </a:r>
            <a:r>
              <a:rPr lang="en-US" sz="1400" dirty="0">
                <a:solidFill>
                  <a:schemeClr val="tx1"/>
                </a:solidFill>
              </a:rPr>
              <a:t> er </a:t>
            </a:r>
            <a:r>
              <a:rPr lang="en-US" sz="1400" dirty="0" err="1">
                <a:solidFill>
                  <a:schemeClr val="tx1"/>
                </a:solidFill>
              </a:rPr>
              <a:t>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generisk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skitse</a:t>
            </a:r>
            <a:r>
              <a:rPr lang="en-US" sz="1400" dirty="0">
                <a:solidFill>
                  <a:schemeClr val="tx1"/>
                </a:solidFill>
              </a:rPr>
              <a:t>: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("WAV:FORM BYTE")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("WAV:MODE NORM")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("WAV:SOURCE CHAN1")
preamble = </a:t>
            </a:r>
            <a:r>
              <a:rPr lang="en-US" sz="1400" dirty="0" err="1">
                <a:solidFill>
                  <a:schemeClr val="tx1"/>
                </a:solidFill>
              </a:rPr>
              <a:t>sc.query</a:t>
            </a:r>
            <a:r>
              <a:rPr lang="en-US" sz="1400" dirty="0">
                <a:solidFill>
                  <a:schemeClr val="tx1"/>
                </a:solidFill>
              </a:rPr>
              <a:t>("WAV:PRE?")  # parse for XINCR, XZERO, YMULT, YOFF, YZERO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("WAV:DATA?")
raw = </a:t>
            </a:r>
            <a:r>
              <a:rPr lang="en-US" sz="1400" dirty="0" err="1">
                <a:solidFill>
                  <a:schemeClr val="tx1"/>
                </a:solidFill>
              </a:rPr>
              <a:t>sc.read_raw</a:t>
            </a:r>
            <a:r>
              <a:rPr lang="en-US" sz="1400" dirty="0">
                <a:solidFill>
                  <a:schemeClr val="tx1"/>
                </a:solidFill>
              </a:rPr>
              <a:t>()  # parse </a:t>
            </a:r>
            <a:r>
              <a:rPr lang="en-US" sz="1400" dirty="0" err="1">
                <a:solidFill>
                  <a:schemeClr val="tx1"/>
                </a:solidFill>
              </a:rPr>
              <a:t>blokheader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og</a:t>
            </a:r>
            <a:r>
              <a:rPr lang="en-US" sz="1400" dirty="0">
                <a:solidFill>
                  <a:schemeClr val="tx1"/>
                </a:solidFill>
              </a:rPr>
              <a:t> data
# ... parse HEADER '#&lt;n&gt;&lt;</a:t>
            </a:r>
            <a:r>
              <a:rPr lang="en-US" sz="1400" dirty="0" err="1">
                <a:solidFill>
                  <a:schemeClr val="tx1"/>
                </a:solidFill>
              </a:rPr>
              <a:t>len</a:t>
            </a:r>
            <a:r>
              <a:rPr lang="en-US" sz="1400" dirty="0">
                <a:solidFill>
                  <a:schemeClr val="tx1"/>
                </a:solidFill>
              </a:rPr>
              <a:t>&gt;...' </a:t>
            </a:r>
            <a:r>
              <a:rPr lang="en-US" sz="1400" dirty="0" err="1">
                <a:solidFill>
                  <a:schemeClr val="tx1"/>
                </a:solidFill>
              </a:rPr>
              <a:t>og</a:t>
            </a:r>
            <a:r>
              <a:rPr lang="en-US" sz="1400" dirty="0">
                <a:solidFill>
                  <a:schemeClr val="tx1"/>
                </a:solidFill>
              </a:rPr>
              <a:t> gem </a:t>
            </a:r>
            <a:r>
              <a:rPr lang="en-US" sz="1400" dirty="0" err="1">
                <a:solidFill>
                  <a:schemeClr val="tx1"/>
                </a:solidFill>
              </a:rPr>
              <a:t>til</a:t>
            </a:r>
            <a:r>
              <a:rPr lang="en-US" sz="1400" dirty="0">
                <a:solidFill>
                  <a:schemeClr val="tx1"/>
                </a:solidFill>
              </a:rPr>
              <a:t> fil ...
</a:t>
            </a:r>
            <a:r>
              <a:rPr lang="en-US" sz="1400" dirty="0" err="1">
                <a:solidFill>
                  <a:schemeClr val="tx1"/>
                </a:solidFill>
              </a:rPr>
              <a:t>sc.close</a:t>
            </a:r>
            <a:r>
              <a:rPr lang="en-US" sz="1400" dirty="0">
                <a:solidFill>
                  <a:schemeClr val="tx1"/>
                </a:solidFill>
              </a:rPr>
              <a:t>()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4047" y="6496181"/>
            <a:ext cx="544315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 dirty="0" err="1"/>
              <a:t>Tjek</a:t>
            </a:r>
            <a:r>
              <a:rPr lang="en-GB" sz="1200" dirty="0"/>
              <a:t> </a:t>
            </a:r>
            <a:r>
              <a:rPr lang="en-GB" sz="1200" dirty="0" err="1"/>
              <a:t>instrumentmanualen</a:t>
            </a:r>
            <a:r>
              <a:rPr lang="en-GB" sz="1200" dirty="0"/>
              <a:t> for </a:t>
            </a:r>
            <a:r>
              <a:rPr lang="en-GB" sz="1200" dirty="0" err="1"/>
              <a:t>korrekte</a:t>
            </a:r>
            <a:r>
              <a:rPr lang="en-GB" sz="1200" dirty="0"/>
              <a:t> </a:t>
            </a:r>
            <a:r>
              <a:rPr lang="en-GB" sz="1200" dirty="0" err="1"/>
              <a:t>WAVeform‑kommandoer</a:t>
            </a:r>
            <a:r>
              <a:rPr lang="en-GB" sz="1200" dirty="0"/>
              <a:t> </a:t>
            </a:r>
            <a:r>
              <a:rPr lang="en-GB" sz="1200" dirty="0" err="1"/>
              <a:t>og</a:t>
            </a:r>
            <a:r>
              <a:rPr lang="en-GB" sz="1200" dirty="0"/>
              <a:t> preamble‑format.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Lille hjælpebibliotek (genbrug)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85154" y="649480"/>
            <a:ext cx="4964954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import csv, time, </a:t>
            </a:r>
            <a:r>
              <a:rPr lang="en-US" sz="1200" dirty="0" err="1">
                <a:solidFill>
                  <a:schemeClr val="tx1"/>
                </a:solidFill>
              </a:rPr>
              <a:t>pyvisa</a:t>
            </a:r>
            <a:r>
              <a:rPr lang="en-US" sz="1200" dirty="0">
                <a:solidFill>
                  <a:schemeClr val="tx1"/>
                </a:solidFill>
              </a:rPr>
              <a:t>
def </a:t>
            </a:r>
            <a:r>
              <a:rPr lang="en-US" sz="1200" dirty="0" err="1">
                <a:solidFill>
                  <a:schemeClr val="tx1"/>
                </a:solidFill>
              </a:rPr>
              <a:t>list_visa</a:t>
            </a:r>
            <a:r>
              <a:rPr lang="en-US" sz="1200" dirty="0">
                <a:solidFill>
                  <a:schemeClr val="tx1"/>
                </a:solidFill>
              </a:rPr>
              <a:t>():
    return </a:t>
            </a:r>
            <a:r>
              <a:rPr lang="en-US" sz="1200" dirty="0" err="1">
                <a:solidFill>
                  <a:schemeClr val="tx1"/>
                </a:solidFill>
              </a:rPr>
              <a:t>pyvisa.ResourceManager</a:t>
            </a:r>
            <a:r>
              <a:rPr lang="en-US" sz="1200" dirty="0">
                <a:solidFill>
                  <a:schemeClr val="tx1"/>
                </a:solidFill>
              </a:rPr>
              <a:t>().</a:t>
            </a:r>
            <a:r>
              <a:rPr lang="en-US" sz="1200" dirty="0" err="1">
                <a:solidFill>
                  <a:schemeClr val="tx1"/>
                </a:solidFill>
              </a:rPr>
              <a:t>list_resources</a:t>
            </a:r>
            <a:r>
              <a:rPr lang="en-US" sz="1200" dirty="0">
                <a:solidFill>
                  <a:schemeClr val="tx1"/>
                </a:solidFill>
              </a:rPr>
              <a:t>()
def </a:t>
            </a:r>
            <a:r>
              <a:rPr lang="en-US" sz="1200" dirty="0" err="1">
                <a:solidFill>
                  <a:schemeClr val="tx1"/>
                </a:solidFill>
              </a:rPr>
              <a:t>query_csv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addr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cmd</a:t>
            </a:r>
            <a:r>
              <a:rPr lang="en-US" sz="1200" dirty="0">
                <a:solidFill>
                  <a:schemeClr val="tx1"/>
                </a:solidFill>
              </a:rPr>
              <a:t>, n=10, delay=0.1, file='log.csv', header=('</a:t>
            </a:r>
            <a:r>
              <a:rPr lang="en-US" sz="1200" dirty="0" err="1">
                <a:solidFill>
                  <a:schemeClr val="tx1"/>
                </a:solidFill>
              </a:rPr>
              <a:t>ts</a:t>
            </a:r>
            <a:r>
              <a:rPr lang="en-US" sz="1200" dirty="0">
                <a:solidFill>
                  <a:schemeClr val="tx1"/>
                </a:solidFill>
              </a:rPr>
              <a:t>','value')):
    rm = </a:t>
            </a:r>
            <a:r>
              <a:rPr lang="en-US" sz="1200" dirty="0" err="1">
                <a:solidFill>
                  <a:schemeClr val="tx1"/>
                </a:solidFill>
              </a:rPr>
              <a:t>pyvisa.ResourceManager</a:t>
            </a:r>
            <a:r>
              <a:rPr lang="en-US" sz="1200" dirty="0">
                <a:solidFill>
                  <a:schemeClr val="tx1"/>
                </a:solidFill>
              </a:rPr>
              <a:t>()
    </a:t>
            </a:r>
            <a:r>
              <a:rPr lang="en-US" sz="1200" dirty="0" err="1">
                <a:solidFill>
                  <a:schemeClr val="tx1"/>
                </a:solidFill>
              </a:rPr>
              <a:t>inst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dirty="0" err="1">
                <a:solidFill>
                  <a:schemeClr val="tx1"/>
                </a:solidFill>
              </a:rPr>
              <a:t>rm.open_resource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addr</a:t>
            </a:r>
            <a:r>
              <a:rPr lang="en-US" sz="1200" dirty="0">
                <a:solidFill>
                  <a:schemeClr val="tx1"/>
                </a:solidFill>
              </a:rPr>
              <a:t>); </a:t>
            </a:r>
            <a:r>
              <a:rPr lang="en-US" sz="1200" dirty="0" err="1">
                <a:solidFill>
                  <a:schemeClr val="tx1"/>
                </a:solidFill>
              </a:rPr>
              <a:t>inst.write</a:t>
            </a:r>
            <a:r>
              <a:rPr lang="en-US" sz="1200" dirty="0">
                <a:solidFill>
                  <a:schemeClr val="tx1"/>
                </a:solidFill>
              </a:rPr>
              <a:t>('*CLS')
    rows = []
    for _ in range(n):
        </a:t>
            </a:r>
            <a:r>
              <a:rPr lang="en-US" sz="1200" dirty="0" err="1">
                <a:solidFill>
                  <a:schemeClr val="tx1"/>
                </a:solidFill>
              </a:rPr>
              <a:t>rows.append</a:t>
            </a:r>
            <a:r>
              <a:rPr lang="en-US" sz="1200" dirty="0">
                <a:solidFill>
                  <a:schemeClr val="tx1"/>
                </a:solidFill>
              </a:rPr>
              <a:t>((</a:t>
            </a:r>
            <a:r>
              <a:rPr lang="en-US" sz="1200" dirty="0" err="1">
                <a:solidFill>
                  <a:schemeClr val="tx1"/>
                </a:solidFill>
              </a:rPr>
              <a:t>time.time</a:t>
            </a:r>
            <a:r>
              <a:rPr lang="en-US" sz="1200" dirty="0">
                <a:solidFill>
                  <a:schemeClr val="tx1"/>
                </a:solidFill>
              </a:rPr>
              <a:t>(), </a:t>
            </a:r>
            <a:r>
              <a:rPr lang="en-US" sz="1200" dirty="0" err="1">
                <a:solidFill>
                  <a:schemeClr val="tx1"/>
                </a:solidFill>
              </a:rPr>
              <a:t>inst.query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cmd</a:t>
            </a:r>
            <a:r>
              <a:rPr lang="en-US" sz="1200" dirty="0">
                <a:solidFill>
                  <a:schemeClr val="tx1"/>
                </a:solidFill>
              </a:rPr>
              <a:t>).strip()))
        </a:t>
            </a:r>
            <a:r>
              <a:rPr lang="en-US" sz="1200" dirty="0" err="1">
                <a:solidFill>
                  <a:schemeClr val="tx1"/>
                </a:solidFill>
              </a:rPr>
              <a:t>time.sleep</a:t>
            </a:r>
            <a:r>
              <a:rPr lang="en-US" sz="1200" dirty="0">
                <a:solidFill>
                  <a:schemeClr val="tx1"/>
                </a:solidFill>
              </a:rPr>
              <a:t>(delay)
    </a:t>
            </a:r>
            <a:r>
              <a:rPr lang="en-US" sz="1200" dirty="0" err="1">
                <a:solidFill>
                  <a:schemeClr val="tx1"/>
                </a:solidFill>
              </a:rPr>
              <a:t>inst.close</a:t>
            </a:r>
            <a:r>
              <a:rPr lang="en-US" sz="1200" dirty="0">
                <a:solidFill>
                  <a:schemeClr val="tx1"/>
                </a:solidFill>
              </a:rPr>
              <a:t>()
    with open(file, 'w', newline='') as f:
        w = </a:t>
            </a:r>
            <a:r>
              <a:rPr lang="en-US" sz="1200" dirty="0" err="1">
                <a:solidFill>
                  <a:schemeClr val="tx1"/>
                </a:solidFill>
              </a:rPr>
              <a:t>csv.writer</a:t>
            </a:r>
            <a:r>
              <a:rPr lang="en-US" sz="1200" dirty="0">
                <a:solidFill>
                  <a:schemeClr val="tx1"/>
                </a:solidFill>
              </a:rPr>
              <a:t>(f); </a:t>
            </a:r>
            <a:r>
              <a:rPr lang="en-US" sz="1200" dirty="0" err="1">
                <a:solidFill>
                  <a:schemeClr val="tx1"/>
                </a:solidFill>
              </a:rPr>
              <a:t>w.writerow</a:t>
            </a:r>
            <a:r>
              <a:rPr lang="en-US" sz="1200" dirty="0">
                <a:solidFill>
                  <a:schemeClr val="tx1"/>
                </a:solidFill>
              </a:rPr>
              <a:t>(header); </a:t>
            </a:r>
            <a:r>
              <a:rPr lang="en-US" sz="1200" dirty="0" err="1">
                <a:solidFill>
                  <a:schemeClr val="tx1"/>
                </a:solidFill>
              </a:rPr>
              <a:t>w.writerows</a:t>
            </a:r>
            <a:r>
              <a:rPr lang="en-US" sz="1200" dirty="0">
                <a:solidFill>
                  <a:schemeClr val="tx1"/>
                </a:solidFill>
              </a:rPr>
              <a:t>(rows)
    return file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8121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Importer disse helpers i dine øvelsesscripts for at spare tid.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17272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Dagens mål (du lærer at)…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8375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11284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ter image description here">
            <a:extLst>
              <a:ext uri="{FF2B5EF4-FFF2-40B4-BE49-F238E27FC236}">
                <a16:creationId xmlns:a16="http://schemas.microsoft.com/office/drawing/2014/main" id="{7786887B-FB3C-439D-C934-FE7ECD9A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5679" y="131208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BF7F92-9FD8-0EB0-0F7E-EB2A31E4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3993599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er image description here">
            <a:extLst>
              <a:ext uri="{FF2B5EF4-FFF2-40B4-BE49-F238E27FC236}">
                <a16:creationId xmlns:a16="http://schemas.microsoft.com/office/drawing/2014/main" id="{ACAF20C7-5E3B-B1CB-48F3-023138F0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9748" y="399359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10745</TotalTime>
  <Words>3840</Words>
  <Application>Microsoft Office PowerPoint</Application>
  <PresentationFormat>Skærmshow (4:3)</PresentationFormat>
  <Paragraphs>313</Paragraphs>
  <Slides>42</Slides>
  <Notes>1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42</vt:i4>
      </vt:variant>
    </vt:vector>
  </HeadingPairs>
  <TitlesOfParts>
    <vt:vector size="46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Måleresultat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USB‑strømmåling med elektronisk belastning</vt:lpstr>
      <vt:lpstr>Eksempelkode: Elektronisk belastning (CC‑sweep)</vt:lpstr>
      <vt:lpstr>Low‑noise måletips (du gør)…</vt:lpstr>
      <vt:lpstr>Øvelse: High‑speed capture og eksport</vt:lpstr>
      <vt:lpstr>Eksempelkode: Scope‑kurve til fil (generisk)</vt:lpstr>
      <vt:lpstr>Eksempelkode: Lille hjælpebibliotek (genbrug)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12</cp:revision>
  <dcterms:created xsi:type="dcterms:W3CDTF">2013-01-27T09:14:16Z</dcterms:created>
  <dcterms:modified xsi:type="dcterms:W3CDTF">2025-09-20T09:54:42Z</dcterms:modified>
  <cp:category/>
</cp:coreProperties>
</file>